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23"/>
  </p:notesMasterIdLst>
  <p:handoutMasterIdLst>
    <p:handoutMasterId r:id="rId24"/>
  </p:handoutMasterIdLst>
  <p:sldIdLst>
    <p:sldId id="258" r:id="rId9"/>
    <p:sldId id="257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62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0000"/>
    <a:srgbClr val="FFCE00"/>
    <a:srgbClr val="FFFF00"/>
    <a:srgbClr val="FFFFFF"/>
    <a:srgbClr val="FF8000"/>
    <a:srgbClr val="FFCE04"/>
    <a:srgbClr val="C74633"/>
    <a:srgbClr val="FF0024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0" autoAdjust="0"/>
    <p:restoredTop sz="0" autoAdjust="0"/>
  </p:normalViewPr>
  <p:slideViewPr>
    <p:cSldViewPr snapToGrid="0">
      <p:cViewPr varScale="1">
        <p:scale>
          <a:sx n="82" d="100"/>
          <a:sy n="82" d="100"/>
        </p:scale>
        <p:origin x="690" y="60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970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reira de Souza" userId="S::gabriel.moreira.pb@compasso.com.br::fa575bc1-cbeb-4cc2-91c5-030bf5244462" providerId="AD" clId="Web-{31DB0C5E-397B-4321-94FA-150F2C72898E}"/>
    <pc:docChg chg="modSld">
      <pc:chgData name="Gabriel Moreira de Souza" userId="S::gabriel.moreira.pb@compasso.com.br::fa575bc1-cbeb-4cc2-91c5-030bf5244462" providerId="AD" clId="Web-{31DB0C5E-397B-4321-94FA-150F2C72898E}" dt="2023-08-25T17:37:38.459" v="1"/>
      <pc:docMkLst>
        <pc:docMk/>
      </pc:docMkLst>
      <pc:sldChg chg="modSp">
        <pc:chgData name="Gabriel Moreira de Souza" userId="S::gabriel.moreira.pb@compasso.com.br::fa575bc1-cbeb-4cc2-91c5-030bf5244462" providerId="AD" clId="Web-{31DB0C5E-397B-4321-94FA-150F2C72898E}" dt="2023-08-25T17:37:38.459" v="1"/>
        <pc:sldMkLst>
          <pc:docMk/>
          <pc:sldMk cId="3001029270" sldId="263"/>
        </pc:sldMkLst>
        <pc:spChg chg="mod">
          <ac:chgData name="Gabriel Moreira de Souza" userId="S::gabriel.moreira.pb@compasso.com.br::fa575bc1-cbeb-4cc2-91c5-030bf5244462" providerId="AD" clId="Web-{31DB0C5E-397B-4321-94FA-150F2C72898E}" dt="2023-08-25T17:37:38.459" v="1"/>
          <ac:spMkLst>
            <pc:docMk/>
            <pc:sldMk cId="3001029270" sldId="263"/>
            <ac:spMk id="3" creationId="{58EE67CC-2C56-E934-510B-586B74C2DB63}"/>
          </ac:spMkLst>
        </pc:spChg>
      </pc:sldChg>
    </pc:docChg>
  </pc:docChgLst>
  <pc:docChgLst>
    <pc:chgData name="Bruna Costa Leite" userId="63be2cea-1826-41b4-96b8-77c37bff977b" providerId="ADAL" clId="{664D986C-1BE0-4216-96AF-5B5CA3B8AF1F}"/>
    <pc:docChg chg="undo custSel addSld delSld modSld addMainMaster delMainMaster modMainMaster">
      <pc:chgData name="Bruna Costa Leite" userId="63be2cea-1826-41b4-96b8-77c37bff977b" providerId="ADAL" clId="{664D986C-1BE0-4216-96AF-5B5CA3B8AF1F}" dt="2023-06-27T18:24:25.414" v="922" actId="47"/>
      <pc:docMkLst>
        <pc:docMk/>
      </pc:docMkLst>
      <pc:sldChg chg="delSp modSp mod">
        <pc:chgData name="Bruna Costa Leite" userId="63be2cea-1826-41b4-96b8-77c37bff977b" providerId="ADAL" clId="{664D986C-1BE0-4216-96AF-5B5CA3B8AF1F}" dt="2023-06-27T17:59:32.187" v="656" actId="207"/>
        <pc:sldMkLst>
          <pc:docMk/>
          <pc:sldMk cId="1845793443" sldId="256"/>
        </pc:sldMkLst>
        <pc:spChg chg="del">
          <ac:chgData name="Bruna Costa Leite" userId="63be2cea-1826-41b4-96b8-77c37bff977b" providerId="ADAL" clId="{664D986C-1BE0-4216-96AF-5B5CA3B8AF1F}" dt="2023-06-20T21:10:27.855" v="0" actId="478"/>
          <ac:spMkLst>
            <pc:docMk/>
            <pc:sldMk cId="1845793443" sldId="256"/>
            <ac:spMk id="2" creationId="{23379DF5-72DD-4342-AB90-86497ECFAC07}"/>
          </ac:spMkLst>
        </pc:spChg>
        <pc:spChg chg="mod">
          <ac:chgData name="Bruna Costa Leite" userId="63be2cea-1826-41b4-96b8-77c37bff977b" providerId="ADAL" clId="{664D986C-1BE0-4216-96AF-5B5CA3B8AF1F}" dt="2023-06-27T17:59:32.187" v="656" actId="207"/>
          <ac:spMkLst>
            <pc:docMk/>
            <pc:sldMk cId="1845793443" sldId="256"/>
            <ac:spMk id="6" creationId="{905A9BDF-6EF9-CDE6-CDFA-0D3490067158}"/>
          </ac:spMkLst>
        </pc:spChg>
        <pc:picChg chg="mod">
          <ac:chgData name="Bruna Costa Leite" userId="63be2cea-1826-41b4-96b8-77c37bff977b" providerId="ADAL" clId="{664D986C-1BE0-4216-96AF-5B5CA3B8AF1F}" dt="2023-06-27T17:48:46.309" v="655" actId="1076"/>
          <ac:picMkLst>
            <pc:docMk/>
            <pc:sldMk cId="1845793443" sldId="256"/>
            <ac:picMk id="8" creationId="{4A959CF2-19D7-98DB-ED13-2E52C08C55D3}"/>
          </ac:picMkLst>
        </pc:picChg>
      </pc:sldChg>
      <pc:sldChg chg="new del">
        <pc:chgData name="Bruna Costa Leite" userId="63be2cea-1826-41b4-96b8-77c37bff977b" providerId="ADAL" clId="{664D986C-1BE0-4216-96AF-5B5CA3B8AF1F}" dt="2023-06-27T18:03:03.235" v="757" actId="47"/>
        <pc:sldMkLst>
          <pc:docMk/>
          <pc:sldMk cId="158569367" sldId="257"/>
        </pc:sldMkLst>
      </pc:sldChg>
      <pc:sldChg chg="new">
        <pc:chgData name="Bruna Costa Leite" userId="63be2cea-1826-41b4-96b8-77c37bff977b" providerId="ADAL" clId="{664D986C-1BE0-4216-96AF-5B5CA3B8AF1F}" dt="2023-06-27T18:10:00.174" v="857" actId="680"/>
        <pc:sldMkLst>
          <pc:docMk/>
          <pc:sldMk cId="511588274" sldId="257"/>
        </pc:sldMkLst>
      </pc:sldChg>
      <pc:sldChg chg="addSp modSp new del mod modClrScheme chgLayout">
        <pc:chgData name="Bruna Costa Leite" userId="63be2cea-1826-41b4-96b8-77c37bff977b" providerId="ADAL" clId="{664D986C-1BE0-4216-96AF-5B5CA3B8AF1F}" dt="2023-06-21T16:18:51.434" v="361" actId="47"/>
        <pc:sldMkLst>
          <pc:docMk/>
          <pc:sldMk cId="650988079" sldId="257"/>
        </pc:sldMkLst>
        <pc:spChg chg="add mod">
          <ac:chgData name="Bruna Costa Leite" userId="63be2cea-1826-41b4-96b8-77c37bff977b" providerId="ADAL" clId="{664D986C-1BE0-4216-96AF-5B5CA3B8AF1F}" dt="2023-06-21T16:18:13.904" v="358" actId="20577"/>
          <ac:spMkLst>
            <pc:docMk/>
            <pc:sldMk cId="650988079" sldId="257"/>
            <ac:spMk id="2" creationId="{EE86B8B0-4B04-97CE-5738-0F7DEF277A95}"/>
          </ac:spMkLst>
        </pc:spChg>
      </pc:sldChg>
      <pc:sldChg chg="delSp modSp new del mod">
        <pc:chgData name="Bruna Costa Leite" userId="63be2cea-1826-41b4-96b8-77c37bff977b" providerId="ADAL" clId="{664D986C-1BE0-4216-96AF-5B5CA3B8AF1F}" dt="2023-06-27T18:05:25.081" v="831" actId="47"/>
        <pc:sldMkLst>
          <pc:docMk/>
          <pc:sldMk cId="1818547797" sldId="257"/>
        </pc:sldMkLst>
        <pc:spChg chg="del mod">
          <ac:chgData name="Bruna Costa Leite" userId="63be2cea-1826-41b4-96b8-77c37bff977b" providerId="ADAL" clId="{664D986C-1BE0-4216-96AF-5B5CA3B8AF1F}" dt="2023-06-27T18:05:22.677" v="830" actId="478"/>
          <ac:spMkLst>
            <pc:docMk/>
            <pc:sldMk cId="1818547797" sldId="257"/>
            <ac:spMk id="2" creationId="{10A3EA85-1717-8D71-76CA-F3C0F3C8E16D}"/>
          </ac:spMkLst>
        </pc:spChg>
      </pc:sldChg>
      <pc:sldChg chg="del">
        <pc:chgData name="Bruna Costa Leite" userId="63be2cea-1826-41b4-96b8-77c37bff977b" providerId="ADAL" clId="{664D986C-1BE0-4216-96AF-5B5CA3B8AF1F}" dt="2023-06-20T21:16:04.410" v="28" actId="47"/>
        <pc:sldMkLst>
          <pc:docMk/>
          <pc:sldMk cId="3535361412" sldId="257"/>
        </pc:sldMkLst>
      </pc:sldChg>
      <pc:sldChg chg="delSp new del mod">
        <pc:chgData name="Bruna Costa Leite" userId="63be2cea-1826-41b4-96b8-77c37bff977b" providerId="ADAL" clId="{664D986C-1BE0-4216-96AF-5B5CA3B8AF1F}" dt="2023-06-27T18:05:36.880" v="834" actId="47"/>
        <pc:sldMkLst>
          <pc:docMk/>
          <pc:sldMk cId="3925147400" sldId="257"/>
        </pc:sldMkLst>
        <pc:spChg chg="del">
          <ac:chgData name="Bruna Costa Leite" userId="63be2cea-1826-41b4-96b8-77c37bff977b" providerId="ADAL" clId="{664D986C-1BE0-4216-96AF-5B5CA3B8AF1F}" dt="2023-06-27T18:05:35.110" v="833" actId="478"/>
          <ac:spMkLst>
            <pc:docMk/>
            <pc:sldMk cId="3925147400" sldId="257"/>
            <ac:spMk id="2" creationId="{9CEC8E5A-1C57-F581-784B-54492A8465B7}"/>
          </ac:spMkLst>
        </pc:spChg>
      </pc:sldChg>
      <pc:sldChg chg="new">
        <pc:chgData name="Bruna Costa Leite" userId="63be2cea-1826-41b4-96b8-77c37bff977b" providerId="ADAL" clId="{664D986C-1BE0-4216-96AF-5B5CA3B8AF1F}" dt="2023-06-21T16:18:20.382" v="359" actId="680"/>
        <pc:sldMkLst>
          <pc:docMk/>
          <pc:sldMk cId="603369053" sldId="258"/>
        </pc:sldMkLst>
      </pc:sldChg>
      <pc:sldChg chg="new">
        <pc:chgData name="Bruna Costa Leite" userId="63be2cea-1826-41b4-96b8-77c37bff977b" providerId="ADAL" clId="{664D986C-1BE0-4216-96AF-5B5CA3B8AF1F}" dt="2023-06-27T18:13:08.012" v="913" actId="680"/>
        <pc:sldMkLst>
          <pc:docMk/>
          <pc:sldMk cId="1125203860" sldId="258"/>
        </pc:sldMkLst>
      </pc:sldChg>
      <pc:sldChg chg="del">
        <pc:chgData name="Bruna Costa Leite" userId="63be2cea-1826-41b4-96b8-77c37bff977b" providerId="ADAL" clId="{664D986C-1BE0-4216-96AF-5B5CA3B8AF1F}" dt="2023-06-20T21:16:04.726" v="29" actId="47"/>
        <pc:sldMkLst>
          <pc:docMk/>
          <pc:sldMk cId="1473252789" sldId="258"/>
        </pc:sldMkLst>
      </pc:sldChg>
      <pc:sldChg chg="new del">
        <pc:chgData name="Bruna Costa Leite" userId="63be2cea-1826-41b4-96b8-77c37bff977b" providerId="ADAL" clId="{664D986C-1BE0-4216-96AF-5B5CA3B8AF1F}" dt="2023-06-27T18:02:52.332" v="754" actId="47"/>
        <pc:sldMkLst>
          <pc:docMk/>
          <pc:sldMk cId="1141980571" sldId="259"/>
        </pc:sldMkLst>
      </pc:sldChg>
      <pc:sldChg chg="del">
        <pc:chgData name="Bruna Costa Leite" userId="63be2cea-1826-41b4-96b8-77c37bff977b" providerId="ADAL" clId="{664D986C-1BE0-4216-96AF-5B5CA3B8AF1F}" dt="2023-06-20T21:16:04.950" v="30" actId="47"/>
        <pc:sldMkLst>
          <pc:docMk/>
          <pc:sldMk cId="1188640605" sldId="259"/>
        </pc:sldMkLst>
      </pc:sldChg>
      <pc:sldChg chg="new">
        <pc:chgData name="Bruna Costa Leite" userId="63be2cea-1826-41b4-96b8-77c37bff977b" providerId="ADAL" clId="{664D986C-1BE0-4216-96AF-5B5CA3B8AF1F}" dt="2023-06-27T18:13:14.736" v="914" actId="680"/>
        <pc:sldMkLst>
          <pc:docMk/>
          <pc:sldMk cId="3872154046" sldId="259"/>
        </pc:sldMkLst>
      </pc:sldChg>
      <pc:sldChg chg="del">
        <pc:chgData name="Bruna Costa Leite" userId="63be2cea-1826-41b4-96b8-77c37bff977b" providerId="ADAL" clId="{664D986C-1BE0-4216-96AF-5B5CA3B8AF1F}" dt="2023-06-20T21:16:05.168" v="31" actId="47"/>
        <pc:sldMkLst>
          <pc:docMk/>
          <pc:sldMk cId="794789924" sldId="260"/>
        </pc:sldMkLst>
      </pc:sldChg>
      <pc:sldChg chg="del">
        <pc:chgData name="Bruna Costa Leite" userId="63be2cea-1826-41b4-96b8-77c37bff977b" providerId="ADAL" clId="{664D986C-1BE0-4216-96AF-5B5CA3B8AF1F}" dt="2023-06-27T18:02:52.872" v="755" actId="47"/>
        <pc:sldMkLst>
          <pc:docMk/>
          <pc:sldMk cId="1801274469" sldId="260"/>
        </pc:sldMkLst>
      </pc:sldChg>
      <pc:sldChg chg="new">
        <pc:chgData name="Bruna Costa Leite" userId="63be2cea-1826-41b4-96b8-77c37bff977b" providerId="ADAL" clId="{664D986C-1BE0-4216-96AF-5B5CA3B8AF1F}" dt="2023-06-21T16:18:57.558" v="362" actId="680"/>
        <pc:sldMkLst>
          <pc:docMk/>
          <pc:sldMk cId="3219536064" sldId="260"/>
        </pc:sldMkLst>
      </pc:sldChg>
      <pc:sldChg chg="new">
        <pc:chgData name="Bruna Costa Leite" userId="63be2cea-1826-41b4-96b8-77c37bff977b" providerId="ADAL" clId="{664D986C-1BE0-4216-96AF-5B5CA3B8AF1F}" dt="2023-06-27T18:13:21.699" v="915" actId="680"/>
        <pc:sldMkLst>
          <pc:docMk/>
          <pc:sldMk cId="3627719797" sldId="260"/>
        </pc:sldMkLst>
      </pc:sldChg>
      <pc:sldChg chg="del">
        <pc:chgData name="Bruna Costa Leite" userId="63be2cea-1826-41b4-96b8-77c37bff977b" providerId="ADAL" clId="{664D986C-1BE0-4216-96AF-5B5CA3B8AF1F}" dt="2023-06-27T18:02:51.742" v="753" actId="47"/>
        <pc:sldMkLst>
          <pc:docMk/>
          <pc:sldMk cId="486476145" sldId="261"/>
        </pc:sldMkLst>
      </pc:sldChg>
      <pc:sldChg chg="new del">
        <pc:chgData name="Bruna Costa Leite" userId="63be2cea-1826-41b4-96b8-77c37bff977b" providerId="ADAL" clId="{664D986C-1BE0-4216-96AF-5B5CA3B8AF1F}" dt="2023-06-27T18:24:25.414" v="922" actId="47"/>
        <pc:sldMkLst>
          <pc:docMk/>
          <pc:sldMk cId="3691846114" sldId="261"/>
        </pc:sldMkLst>
      </pc:sldChg>
      <pc:sldChg chg="new">
        <pc:chgData name="Bruna Costa Leite" userId="63be2cea-1826-41b4-96b8-77c37bff977b" providerId="ADAL" clId="{664D986C-1BE0-4216-96AF-5B5CA3B8AF1F}" dt="2023-06-27T18:24:23.994" v="921" actId="680"/>
        <pc:sldMkLst>
          <pc:docMk/>
          <pc:sldMk cId="2045403965" sldId="262"/>
        </pc:sldMkLst>
      </pc:sld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40.588" v="908" actId="207"/>
        <pc:sldMasterMkLst>
          <pc:docMk/>
          <pc:sldMasterMk cId="83319172" sldId="2147483650"/>
        </pc:sldMasterMkLst>
        <pc:spChg chg="add mod">
          <ac:chgData name="Bruna Costa Leite" userId="63be2cea-1826-41b4-96b8-77c37bff977b" providerId="ADAL" clId="{664D986C-1BE0-4216-96AF-5B5CA3B8AF1F}" dt="2023-06-20T21:11:58.230" v="8"/>
          <ac:spMkLst>
            <pc:docMk/>
            <pc:sldMasterMk cId="83319172" sldId="2147483650"/>
            <ac:spMk id="4" creationId="{B1F1C8B2-2BD9-12DB-3FE1-8271659C39CB}"/>
          </ac:spMkLst>
        </pc:spChg>
        <pc:picChg chg="add mod">
          <ac:chgData name="Bruna Costa Leite" userId="63be2cea-1826-41b4-96b8-77c37bff977b" providerId="ADAL" clId="{664D986C-1BE0-4216-96AF-5B5CA3B8AF1F}" dt="2023-06-20T21:11:58.230" v="8"/>
          <ac:picMkLst>
            <pc:docMk/>
            <pc:sldMasterMk cId="83319172" sldId="2147483650"/>
            <ac:picMk id="2" creationId="{08F9FF25-37E2-FAE7-86B4-D6C9FA76DB03}"/>
          </ac:picMkLst>
        </pc:picChg>
        <pc:picChg chg="add del mod">
          <ac:chgData name="Bruna Costa Leite" userId="63be2cea-1826-41b4-96b8-77c37bff977b" providerId="ADAL" clId="{664D986C-1BE0-4216-96AF-5B5CA3B8AF1F}" dt="2023-06-20T21:12:02.426" v="10" actId="478"/>
          <ac:picMkLst>
            <pc:docMk/>
            <pc:sldMasterMk cId="83319172" sldId="2147483650"/>
            <ac:picMk id="5" creationId="{E5C1A9AA-9B0E-E63B-7516-78B345CE8300}"/>
          </ac:picMkLst>
        </pc:picChg>
        <pc:picChg chg="del">
          <ac:chgData name="Bruna Costa Leite" userId="63be2cea-1826-41b4-96b8-77c37bff977b" providerId="ADAL" clId="{664D986C-1BE0-4216-96AF-5B5CA3B8AF1F}" dt="2023-06-20T21:11:56.059" v="6" actId="478"/>
          <ac:picMkLst>
            <pc:docMk/>
            <pc:sldMasterMk cId="83319172" sldId="2147483650"/>
            <ac:picMk id="19" creationId="{3BFD6BC7-E854-4231-9FEF-BD0676D90D92}"/>
          </ac:picMkLst>
        </pc:picChg>
        <pc:picChg chg="del">
          <ac:chgData name="Bruna Costa Leite" userId="63be2cea-1826-41b4-96b8-77c37bff977b" providerId="ADAL" clId="{664D986C-1BE0-4216-96AF-5B5CA3B8AF1F}" dt="2023-06-20T21:11:57.195" v="7" actId="478"/>
          <ac:picMkLst>
            <pc:docMk/>
            <pc:sldMasterMk cId="83319172" sldId="2147483650"/>
            <ac:picMk id="20" creationId="{277F87CF-222A-4016-A8FB-C6AD0AED4B01}"/>
          </ac:picMkLst>
        </pc:picChg>
        <pc:sldLayoutChg chg="del">
          <pc:chgData name="Bruna Costa Leite" userId="63be2cea-1826-41b4-96b8-77c37bff977b" providerId="ADAL" clId="{664D986C-1BE0-4216-96AF-5B5CA3B8AF1F}" dt="2023-06-21T14:07:22.860" v="77" actId="2696"/>
          <pc:sldLayoutMkLst>
            <pc:docMk/>
            <pc:sldMasterMk cId="83319172" sldId="2147483650"/>
            <pc:sldLayoutMk cId="248321081" sldId="2147483651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1:08.719" v="881"/>
          <pc:sldLayoutMkLst>
            <pc:docMk/>
            <pc:sldMasterMk cId="83319172" sldId="2147483650"/>
            <pc:sldLayoutMk cId="3746357743" sldId="2147483672"/>
          </pc:sldLayoutMkLst>
          <pc:spChg chg="add del mod">
            <ac:chgData name="Bruna Costa Leite" userId="63be2cea-1826-41b4-96b8-77c37bff977b" providerId="ADAL" clId="{664D986C-1BE0-4216-96AF-5B5CA3B8AF1F}" dt="2023-06-27T18:03:46.710" v="768" actId="478"/>
            <ac:spMkLst>
              <pc:docMk/>
              <pc:sldMasterMk cId="83319172" sldId="2147483650"/>
              <pc:sldLayoutMk cId="3746357743" sldId="2147483672"/>
              <ac:spMk id="2" creationId="{A0F6FAB2-EF48-428F-4400-B30BD4E2217E}"/>
            </ac:spMkLst>
          </pc:spChg>
          <pc:spChg chg="add mod">
            <ac:chgData name="Bruna Costa Leite" userId="63be2cea-1826-41b4-96b8-77c37bff977b" providerId="ADAL" clId="{664D986C-1BE0-4216-96AF-5B5CA3B8AF1F}" dt="2023-06-27T18:11:08.719" v="881"/>
            <ac:spMkLst>
              <pc:docMk/>
              <pc:sldMasterMk cId="83319172" sldId="2147483650"/>
              <pc:sldLayoutMk cId="3746357743" sldId="2147483672"/>
              <ac:spMk id="3" creationId="{94C76D6F-8717-CD2C-C97A-05517417E751}"/>
            </ac:spMkLst>
          </pc:spChg>
          <pc:spChg chg="mod">
            <ac:chgData name="Bruna Costa Leite" userId="63be2cea-1826-41b4-96b8-77c37bff977b" providerId="ADAL" clId="{664D986C-1BE0-4216-96AF-5B5CA3B8AF1F}" dt="2023-06-21T15:09:04.878" v="298" actId="404"/>
            <ac:spMkLst>
              <pc:docMk/>
              <pc:sldMasterMk cId="83319172" sldId="2147483650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0T21:20:02.382" v="46" actId="207"/>
            <ac:spMkLst>
              <pc:docMk/>
              <pc:sldMasterMk cId="83319172" sldId="2147483650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4:23:44.398" v="134" actId="207"/>
            <ac:spMkLst>
              <pc:docMk/>
              <pc:sldMasterMk cId="83319172" sldId="2147483650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0T21:20:04.496" v="47" actId="207"/>
            <ac:spMkLst>
              <pc:docMk/>
              <pc:sldMasterMk cId="83319172" sldId="2147483650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4:23:49.342" v="135" actId="108"/>
            <ac:spMkLst>
              <pc:docMk/>
              <pc:sldMasterMk cId="83319172" sldId="2147483650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0T21:20:08.233" v="48" actId="207"/>
            <ac:spMkLst>
              <pc:docMk/>
              <pc:sldMasterMk cId="83319172" sldId="2147483650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4:23:51.936" v="136" actId="108"/>
            <ac:spMkLst>
              <pc:docMk/>
              <pc:sldMasterMk cId="83319172" sldId="2147483650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0T21:20:10.661" v="49" actId="207"/>
            <ac:spMkLst>
              <pc:docMk/>
              <pc:sldMasterMk cId="83319172" sldId="2147483650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4:23:54.262" v="137" actId="108"/>
            <ac:spMkLst>
              <pc:docMk/>
              <pc:sldMasterMk cId="83319172" sldId="2147483650"/>
              <pc:sldLayoutMk cId="3746357743" sldId="2147483672"/>
              <ac:spMk id="26" creationId="{3BC03030-D44C-4822-A194-E63E68F95802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0.160" v="882"/>
          <pc:sldLayoutMkLst>
            <pc:docMk/>
            <pc:sldMasterMk cId="83319172" sldId="2147483650"/>
            <pc:sldLayoutMk cId="2362554241" sldId="2147483673"/>
          </pc:sldLayoutMkLst>
          <pc:spChg chg="add del mod">
            <ac:chgData name="Bruna Costa Leite" userId="63be2cea-1826-41b4-96b8-77c37bff977b" providerId="ADAL" clId="{664D986C-1BE0-4216-96AF-5B5CA3B8AF1F}" dt="2023-06-27T18:03:48.814" v="769" actId="478"/>
            <ac:spMkLst>
              <pc:docMk/>
              <pc:sldMasterMk cId="83319172" sldId="2147483650"/>
              <pc:sldLayoutMk cId="2362554241" sldId="2147483673"/>
              <ac:spMk id="2" creationId="{CECD0216-4B23-E526-3974-3EE1430ED341}"/>
            </ac:spMkLst>
          </pc:spChg>
          <pc:spChg chg="add mod">
            <ac:chgData name="Bruna Costa Leite" userId="63be2cea-1826-41b4-96b8-77c37bff977b" providerId="ADAL" clId="{664D986C-1BE0-4216-96AF-5B5CA3B8AF1F}" dt="2023-06-27T18:11:10.160" v="882"/>
            <ac:spMkLst>
              <pc:docMk/>
              <pc:sldMasterMk cId="83319172" sldId="2147483650"/>
              <pc:sldLayoutMk cId="2362554241" sldId="2147483673"/>
              <ac:spMk id="3" creationId="{F12205A0-138D-4C93-289B-422492AB4D67}"/>
            </ac:spMkLst>
          </pc:spChg>
          <pc:spChg chg="mod">
            <ac:chgData name="Bruna Costa Leite" userId="63be2cea-1826-41b4-96b8-77c37bff977b" providerId="ADAL" clId="{664D986C-1BE0-4216-96AF-5B5CA3B8AF1F}" dt="2023-06-21T16:26:43.494" v="387" actId="2711"/>
            <ac:spMkLst>
              <pc:docMk/>
              <pc:sldMasterMk cId="83319172" sldId="2147483650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4:24:28.240" v="141" actId="108"/>
            <ac:spMkLst>
              <pc:docMk/>
              <pc:sldMasterMk cId="83319172" sldId="2147483650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4:24:31.058" v="142" actId="108"/>
            <ac:spMkLst>
              <pc:docMk/>
              <pc:sldMasterMk cId="83319172" sldId="2147483650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4:24:33.199" v="143" actId="108"/>
            <ac:spMkLst>
              <pc:docMk/>
              <pc:sldMasterMk cId="83319172" sldId="2147483650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4:24:35.493" v="144" actId="108"/>
            <ac:spMkLst>
              <pc:docMk/>
              <pc:sldMasterMk cId="83319172" sldId="2147483650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4:24:14.715" v="139" actId="207"/>
            <ac:spMkLst>
              <pc:docMk/>
              <pc:sldMasterMk cId="83319172" sldId="2147483650"/>
              <pc:sldLayoutMk cId="2362554241" sldId="2147483673"/>
              <ac:spMk id="52" creationId="{D67287F2-222A-4CE2-B890-D4B2E877DBFC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1.610" v="883"/>
          <pc:sldLayoutMkLst>
            <pc:docMk/>
            <pc:sldMasterMk cId="83319172" sldId="2147483650"/>
            <pc:sldLayoutMk cId="4034230264" sldId="2147483674"/>
          </pc:sldLayoutMkLst>
          <pc:spChg chg="add del mod">
            <ac:chgData name="Bruna Costa Leite" userId="63be2cea-1826-41b4-96b8-77c37bff977b" providerId="ADAL" clId="{664D986C-1BE0-4216-96AF-5B5CA3B8AF1F}" dt="2023-06-27T18:03:51.049" v="770" actId="478"/>
            <ac:spMkLst>
              <pc:docMk/>
              <pc:sldMasterMk cId="83319172" sldId="2147483650"/>
              <pc:sldLayoutMk cId="4034230264" sldId="2147483674"/>
              <ac:spMk id="2" creationId="{4F679B9D-0FB0-C93E-75DB-E6AD3E2B0985}"/>
            </ac:spMkLst>
          </pc:spChg>
          <pc:spChg chg="add mod">
            <ac:chgData name="Bruna Costa Leite" userId="63be2cea-1826-41b4-96b8-77c37bff977b" providerId="ADAL" clId="{664D986C-1BE0-4216-96AF-5B5CA3B8AF1F}" dt="2023-06-27T18:11:11.610" v="883"/>
            <ac:spMkLst>
              <pc:docMk/>
              <pc:sldMasterMk cId="83319172" sldId="2147483650"/>
              <pc:sldLayoutMk cId="4034230264" sldId="2147483674"/>
              <ac:spMk id="3" creationId="{346F97E6-92BF-E613-1F18-D8C744CC287A}"/>
            </ac:spMkLst>
          </pc:spChg>
          <pc:spChg chg="mod">
            <ac:chgData name="Bruna Costa Leite" userId="63be2cea-1826-41b4-96b8-77c37bff977b" providerId="ADAL" clId="{664D986C-1BE0-4216-96AF-5B5CA3B8AF1F}" dt="2023-06-21T16:26:50.033" v="389" actId="2711"/>
            <ac:spMkLst>
              <pc:docMk/>
              <pc:sldMasterMk cId="83319172" sldId="2147483650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0T21:20:15.989" v="50" actId="207"/>
            <ac:spMkLst>
              <pc:docMk/>
              <pc:sldMasterMk cId="83319172" sldId="2147483650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4:25:07.133" v="149" actId="207"/>
            <ac:spMkLst>
              <pc:docMk/>
              <pc:sldMasterMk cId="83319172" sldId="2147483650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4:25:09.639" v="150" actId="108"/>
            <ac:spMkLst>
              <pc:docMk/>
              <pc:sldMasterMk cId="83319172" sldId="2147483650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4:25:12.093" v="151" actId="108"/>
            <ac:spMkLst>
              <pc:docMk/>
              <pc:sldMasterMk cId="83319172" sldId="2147483650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4:25:14.278" v="152" actId="108"/>
            <ac:spMkLst>
              <pc:docMk/>
              <pc:sldMasterMk cId="83319172" sldId="2147483650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4:24:43.057" v="145" actId="13926"/>
            <ac:graphicFrameMkLst>
              <pc:docMk/>
              <pc:sldMasterMk cId="83319172" sldId="2147483650"/>
              <pc:sldLayoutMk cId="4034230264" sldId="2147483674"/>
              <ac:graphicFrameMk id="55" creationId="{0EAD13C6-159A-4D95-85F3-A5F5BD1B9A19}"/>
            </ac:graphicFrameMkLst>
          </pc:graphicFrameChg>
        </pc:sldLayoutChg>
        <pc:sldLayoutChg chg="addSp delSp modSp mod ord">
          <pc:chgData name="Bruna Costa Leite" userId="63be2cea-1826-41b4-96b8-77c37bff977b" providerId="ADAL" clId="{664D986C-1BE0-4216-96AF-5B5CA3B8AF1F}" dt="2023-06-27T18:11:12.947" v="884"/>
          <pc:sldLayoutMkLst>
            <pc:docMk/>
            <pc:sldMasterMk cId="83319172" sldId="2147483650"/>
            <pc:sldLayoutMk cId="724412884" sldId="2147483675"/>
          </pc:sldLayoutMkLst>
          <pc:spChg chg="add del mod">
            <ac:chgData name="Bruna Costa Leite" userId="63be2cea-1826-41b4-96b8-77c37bff977b" providerId="ADAL" clId="{664D986C-1BE0-4216-96AF-5B5CA3B8AF1F}" dt="2023-06-27T18:03:53.130" v="771" actId="478"/>
            <ac:spMkLst>
              <pc:docMk/>
              <pc:sldMasterMk cId="83319172" sldId="2147483650"/>
              <pc:sldLayoutMk cId="724412884" sldId="2147483675"/>
              <ac:spMk id="2" creationId="{9F5A072C-E9EC-CC6D-3E6B-FEA319E30A9D}"/>
            </ac:spMkLst>
          </pc:spChg>
          <pc:spChg chg="mod">
            <ac:chgData name="Bruna Costa Leite" userId="63be2cea-1826-41b4-96b8-77c37bff977b" providerId="ADAL" clId="{664D986C-1BE0-4216-96AF-5B5CA3B8AF1F}" dt="2023-06-20T21:19:40.599" v="41" actId="20578"/>
            <ac:spMkLst>
              <pc:docMk/>
              <pc:sldMasterMk cId="83319172" sldId="2147483650"/>
              <pc:sldLayoutMk cId="724412884" sldId="2147483675"/>
              <ac:spMk id="3" creationId="{AE8D496B-E294-4952-BBA3-0DCA38223681}"/>
            </ac:spMkLst>
          </pc:spChg>
          <pc:spChg chg="add mod">
            <ac:chgData name="Bruna Costa Leite" userId="63be2cea-1826-41b4-96b8-77c37bff977b" providerId="ADAL" clId="{664D986C-1BE0-4216-96AF-5B5CA3B8AF1F}" dt="2023-06-27T18:11:12.947" v="884"/>
            <ac:spMkLst>
              <pc:docMk/>
              <pc:sldMasterMk cId="83319172" sldId="2147483650"/>
              <pc:sldLayoutMk cId="724412884" sldId="2147483675"/>
              <ac:spMk id="4" creationId="{6EBCA2EF-0120-D3F8-8EE7-BE7A7EC60D9E}"/>
            </ac:spMkLst>
          </pc:spChg>
          <pc:spChg chg="mod">
            <ac:chgData name="Bruna Costa Leite" userId="63be2cea-1826-41b4-96b8-77c37bff977b" providerId="ADAL" clId="{664D986C-1BE0-4216-96AF-5B5CA3B8AF1F}" dt="2023-06-20T21:20:30.606" v="53" actId="207"/>
            <ac:spMkLst>
              <pc:docMk/>
              <pc:sldMasterMk cId="83319172" sldId="2147483650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6:58.174" v="391" actId="2711"/>
            <ac:spMkLst>
              <pc:docMk/>
              <pc:sldMasterMk cId="83319172" sldId="2147483650"/>
              <pc:sldLayoutMk cId="724412884" sldId="2147483675"/>
              <ac:spMk id="18" creationId="{CD6088AA-7759-48B9-853A-F27FF6EF42D3}"/>
            </ac:spMkLst>
          </pc:spChg>
        </pc:sldLayoutChg>
        <pc:sldLayoutChg chg="modSp del mod ord">
          <pc:chgData name="Bruna Costa Leite" userId="63be2cea-1826-41b4-96b8-77c37bff977b" providerId="ADAL" clId="{664D986C-1BE0-4216-96AF-5B5CA3B8AF1F}" dt="2023-06-21T14:24:53.853" v="146" actId="2696"/>
          <pc:sldLayoutMkLst>
            <pc:docMk/>
            <pc:sldMasterMk cId="83319172" sldId="2147483650"/>
            <pc:sldLayoutMk cId="1490618796" sldId="2147483676"/>
          </pc:sldLayoutMkLst>
          <pc:spChg chg="mod">
            <ac:chgData name="Bruna Costa Leite" userId="63be2cea-1826-41b4-96b8-77c37bff977b" providerId="ADAL" clId="{664D986C-1BE0-4216-96AF-5B5CA3B8AF1F}" dt="2023-06-20T21:19:48.704" v="42" actId="207"/>
            <ac:spMkLst>
              <pc:docMk/>
              <pc:sldMasterMk cId="83319172" sldId="2147483650"/>
              <pc:sldLayoutMk cId="1490618796" sldId="2147483676"/>
              <ac:spMk id="3" creationId="{E45C7029-741D-DE7C-08EC-B388C37714A9}"/>
            </ac:spMkLst>
          </pc:spChg>
          <pc:spChg chg="mod">
            <ac:chgData name="Bruna Costa Leite" userId="63be2cea-1826-41b4-96b8-77c37bff977b" providerId="ADAL" clId="{664D986C-1BE0-4216-96AF-5B5CA3B8AF1F}" dt="2023-06-20T21:19:52.545" v="43" actId="207"/>
            <ac:spMkLst>
              <pc:docMk/>
              <pc:sldMasterMk cId="83319172" sldId="2147483650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4D986C-1BE0-4216-96AF-5B5CA3B8AF1F}" dt="2023-06-20T21:19:55.068" v="44" actId="207"/>
            <ac:spMkLst>
              <pc:docMk/>
              <pc:sldMasterMk cId="83319172" sldId="2147483650"/>
              <pc:sldLayoutMk cId="1490618796" sldId="2147483676"/>
              <ac:spMk id="16" creationId="{B8F4A75B-24BD-484F-97FC-7C60FF89F30F}"/>
            </ac:spMkLst>
          </pc:spChg>
        </pc:sldLayoutChg>
        <pc:sldLayoutChg chg="addSp delSp modSp mod">
          <pc:chgData name="Bruna Costa Leite" userId="63be2cea-1826-41b4-96b8-77c37bff977b" providerId="ADAL" clId="{664D986C-1BE0-4216-96AF-5B5CA3B8AF1F}" dt="2023-06-27T18:11:07.348" v="880"/>
          <pc:sldLayoutMkLst>
            <pc:docMk/>
            <pc:sldMasterMk cId="83319172" sldId="2147483650"/>
            <pc:sldLayoutMk cId="3943542461" sldId="2147483677"/>
          </pc:sldLayoutMkLst>
          <pc:spChg chg="add mod">
            <ac:chgData name="Bruna Costa Leite" userId="63be2cea-1826-41b4-96b8-77c37bff977b" providerId="ADAL" clId="{664D986C-1BE0-4216-96AF-5B5CA3B8AF1F}" dt="2023-06-21T15:08:54.079" v="291" actId="1076"/>
            <ac:spMkLst>
              <pc:docMk/>
              <pc:sldMasterMk cId="83319172" sldId="2147483650"/>
              <pc:sldLayoutMk cId="3943542461" sldId="2147483677"/>
              <ac:spMk id="2" creationId="{C1B0B428-F6E6-AC1F-A85B-CA5780BE4131}"/>
            </ac:spMkLst>
          </pc:spChg>
          <pc:spChg chg="add del mod">
            <ac:chgData name="Bruna Costa Leite" userId="63be2cea-1826-41b4-96b8-77c37bff977b" providerId="ADAL" clId="{664D986C-1BE0-4216-96AF-5B5CA3B8AF1F}" dt="2023-06-27T18:03:44.853" v="767" actId="478"/>
            <ac:spMkLst>
              <pc:docMk/>
              <pc:sldMasterMk cId="83319172" sldId="2147483650"/>
              <pc:sldLayoutMk cId="3943542461" sldId="2147483677"/>
              <ac:spMk id="3" creationId="{1C62A509-CF72-7F90-F025-2ECA8BA80EC4}"/>
            </ac:spMkLst>
          </pc:spChg>
          <pc:spChg chg="del mod">
            <ac:chgData name="Bruna Costa Leite" userId="63be2cea-1826-41b4-96b8-77c37bff977b" providerId="ADAL" clId="{664D986C-1BE0-4216-96AF-5B5CA3B8AF1F}" dt="2023-06-21T15:08:43.396" v="287" actId="478"/>
            <ac:spMkLst>
              <pc:docMk/>
              <pc:sldMasterMk cId="83319172" sldId="2147483650"/>
              <pc:sldLayoutMk cId="3943542461" sldId="2147483677"/>
              <ac:spMk id="4" creationId="{7DD1DFAB-3BCB-4FE0-8D02-1DAB39847672}"/>
            </ac:spMkLst>
          </pc:spChg>
          <pc:spChg chg="add mod">
            <ac:chgData name="Bruna Costa Leite" userId="63be2cea-1826-41b4-96b8-77c37bff977b" providerId="ADAL" clId="{664D986C-1BE0-4216-96AF-5B5CA3B8AF1F}" dt="2023-06-27T18:11:07.348" v="880"/>
            <ac:spMkLst>
              <pc:docMk/>
              <pc:sldMasterMk cId="83319172" sldId="2147483650"/>
              <pc:sldLayoutMk cId="3943542461" sldId="2147483677"/>
              <ac:spMk id="4" creationId="{C51C6DF3-7D87-E3CC-909B-0C0AAF87A5F7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0T21:14:56.102" v="22" actId="2696"/>
          <pc:sldLayoutMkLst>
            <pc:docMk/>
            <pc:sldMasterMk cId="83319172" sldId="2147483650"/>
            <pc:sldLayoutMk cId="2381580186" sldId="2147483763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0:34.253" v="876" actId="14100"/>
          <pc:sldLayoutMkLst>
            <pc:docMk/>
            <pc:sldMasterMk cId="83319172" sldId="2147483650"/>
            <pc:sldLayoutMk cId="3478256111" sldId="2147483766"/>
          </pc:sldLayoutMkLst>
          <pc:spChg chg="add del">
            <ac:chgData name="Bruna Costa Leite" userId="63be2cea-1826-41b4-96b8-77c37bff977b" providerId="ADAL" clId="{664D986C-1BE0-4216-96AF-5B5CA3B8AF1F}" dt="2023-06-27T18:00:58.128" v="657" actId="11529"/>
            <ac:spMkLst>
              <pc:docMk/>
              <pc:sldMasterMk cId="83319172" sldId="2147483650"/>
              <pc:sldLayoutMk cId="3478256111" sldId="2147483766"/>
              <ac:spMk id="2" creationId="{DC6779CC-F068-0081-A986-44580E7B8C9B}"/>
            </ac:spMkLst>
          </pc:spChg>
          <pc:spChg chg="add del mod">
            <ac:chgData name="Bruna Costa Leite" userId="63be2cea-1826-41b4-96b8-77c37bff977b" providerId="ADAL" clId="{664D986C-1BE0-4216-96AF-5B5CA3B8AF1F}" dt="2023-06-27T18:03:30.628" v="761" actId="478"/>
            <ac:spMkLst>
              <pc:docMk/>
              <pc:sldMasterMk cId="83319172" sldId="2147483650"/>
              <pc:sldLayoutMk cId="3478256111" sldId="2147483766"/>
              <ac:spMk id="3" creationId="{CFF6C394-9422-85AA-A4A6-AB6F1B4FBC1F}"/>
            </ac:spMkLst>
          </pc:spChg>
          <pc:spChg chg="add del">
            <ac:chgData name="Bruna Costa Leite" userId="63be2cea-1826-41b4-96b8-77c37bff977b" providerId="ADAL" clId="{664D986C-1BE0-4216-96AF-5B5CA3B8AF1F}" dt="2023-06-27T18:04:06.605" v="773" actId="11529"/>
            <ac:spMkLst>
              <pc:docMk/>
              <pc:sldMasterMk cId="83319172" sldId="2147483650"/>
              <pc:sldLayoutMk cId="3478256111" sldId="2147483766"/>
              <ac:spMk id="4" creationId="{B1CCF839-5118-54D2-9C3F-ADF460754AA8}"/>
            </ac:spMkLst>
          </pc:spChg>
          <pc:spChg chg="add del mod">
            <ac:chgData name="Bruna Costa Leite" userId="63be2cea-1826-41b4-96b8-77c37bff977b" providerId="ADAL" clId="{664D986C-1BE0-4216-96AF-5B5CA3B8AF1F}" dt="2023-06-27T18:08:44.146" v="835" actId="21"/>
            <ac:spMkLst>
              <pc:docMk/>
              <pc:sldMasterMk cId="83319172" sldId="2147483650"/>
              <pc:sldLayoutMk cId="3478256111" sldId="2147483766"/>
              <ac:spMk id="5" creationId="{61C77F46-E48E-5AE3-5C8A-F343F0D3A3DC}"/>
            </ac:spMkLst>
          </pc:spChg>
          <pc:spChg chg="add del">
            <ac:chgData name="Bruna Costa Leite" userId="63be2cea-1826-41b4-96b8-77c37bff977b" providerId="ADAL" clId="{664D986C-1BE0-4216-96AF-5B5CA3B8AF1F}" dt="2023-06-27T18:08:52.309" v="836" actId="11529"/>
            <ac:spMkLst>
              <pc:docMk/>
              <pc:sldMasterMk cId="83319172" sldId="2147483650"/>
              <pc:sldLayoutMk cId="3478256111" sldId="2147483766"/>
              <ac:spMk id="6" creationId="{FFCA6650-A2CA-0409-9588-CA9D92979B35}"/>
            </ac:spMkLst>
          </pc:spChg>
          <pc:spChg chg="add del mod">
            <ac:chgData name="Bruna Costa Leite" userId="63be2cea-1826-41b4-96b8-77c37bff977b" providerId="ADAL" clId="{664D986C-1BE0-4216-96AF-5B5CA3B8AF1F}" dt="2023-06-27T18:08:54.686" v="837" actId="478"/>
            <ac:spMkLst>
              <pc:docMk/>
              <pc:sldMasterMk cId="83319172" sldId="2147483650"/>
              <pc:sldLayoutMk cId="3478256111" sldId="2147483766"/>
              <ac:spMk id="7" creationId="{1784B42A-AAFF-F7CB-19C1-41A786170D46}"/>
            </ac:spMkLst>
          </pc:spChg>
          <pc:spChg chg="add del">
            <ac:chgData name="Bruna Costa Leite" userId="63be2cea-1826-41b4-96b8-77c37bff977b" providerId="ADAL" clId="{664D986C-1BE0-4216-96AF-5B5CA3B8AF1F}" dt="2023-06-27T18:09:10.221" v="838" actId="11529"/>
            <ac:spMkLst>
              <pc:docMk/>
              <pc:sldMasterMk cId="83319172" sldId="2147483650"/>
              <pc:sldLayoutMk cId="3478256111" sldId="2147483766"/>
              <ac:spMk id="8" creationId="{83C173EA-B241-ACEA-9A07-57B0B7EB5F32}"/>
            </ac:spMkLst>
          </pc:spChg>
          <pc:spChg chg="add mod">
            <ac:chgData name="Bruna Costa Leite" userId="63be2cea-1826-41b4-96b8-77c37bff977b" providerId="ADAL" clId="{664D986C-1BE0-4216-96AF-5B5CA3B8AF1F}" dt="2023-06-27T18:10:34.253" v="876" actId="14100"/>
            <ac:spMkLst>
              <pc:docMk/>
              <pc:sldMasterMk cId="83319172" sldId="2147483650"/>
              <pc:sldLayoutMk cId="3478256111" sldId="2147483766"/>
              <ac:spMk id="9" creationId="{5C133F96-172C-131C-BC2F-D1DB3FC57EE4}"/>
            </ac:spMkLst>
          </pc:sp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2" creationId="{A2424361-4C94-E721-9F1E-9A062D0D60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3" creationId="{A3C962A0-45DB-318A-13C5-85D45982C5D9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4" creationId="{2AE90FF4-307D-2C03-197D-27228287994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5" creationId="{4ECD2ED5-4BDA-A5EA-B8C2-7CA1D8E9CD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6" creationId="{620E9127-1BBB-27A7-F422-249FA4055582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7" creationId="{A9C1493D-F17B-32EC-5BB7-9DFCC42E1EE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8" creationId="{A2987E53-DAFD-854B-C3E3-7222350E55B0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1:05.883" v="879"/>
          <pc:sldLayoutMkLst>
            <pc:docMk/>
            <pc:sldMasterMk cId="83319172" sldId="2147483650"/>
            <pc:sldLayoutMk cId="3960949636" sldId="2147483768"/>
          </pc:sldLayoutMkLst>
          <pc:spChg chg="add del mod">
            <ac:chgData name="Bruna Costa Leite" userId="63be2cea-1826-41b4-96b8-77c37bff977b" providerId="ADAL" clId="{664D986C-1BE0-4216-96AF-5B5CA3B8AF1F}" dt="2023-06-27T18:03:43.034" v="766" actId="478"/>
            <ac:spMkLst>
              <pc:docMk/>
              <pc:sldMasterMk cId="83319172" sldId="2147483650"/>
              <pc:sldLayoutMk cId="3960949636" sldId="2147483768"/>
              <ac:spMk id="2" creationId="{67308CCF-21CF-A3E4-4268-2DAE1180DB7A}"/>
            </ac:spMkLst>
          </pc:spChg>
          <pc:spChg chg="add mod">
            <ac:chgData name="Bruna Costa Leite" userId="63be2cea-1826-41b4-96b8-77c37bff977b" providerId="ADAL" clId="{664D986C-1BE0-4216-96AF-5B5CA3B8AF1F}" dt="2023-06-27T18:11:05.883" v="879"/>
            <ac:spMkLst>
              <pc:docMk/>
              <pc:sldMasterMk cId="83319172" sldId="2147483650"/>
              <pc:sldLayoutMk cId="3960949636" sldId="2147483768"/>
              <ac:spMk id="4" creationId="{97DC65F6-FB3D-B186-CBFF-345F6D0B003A}"/>
            </ac:spMkLst>
          </pc:spChg>
          <pc:spChg chg="add del mod">
            <ac:chgData name="Bruna Costa Leite" userId="63be2cea-1826-41b4-96b8-77c37bff977b" providerId="ADAL" clId="{664D986C-1BE0-4216-96AF-5B5CA3B8AF1F}" dt="2023-06-21T15:08:48.071" v="289"/>
            <ac:spMkLst>
              <pc:docMk/>
              <pc:sldMasterMk cId="83319172" sldId="2147483650"/>
              <pc:sldLayoutMk cId="3960949636" sldId="2147483768"/>
              <ac:spMk id="5" creationId="{4A62F376-9F5F-6FA7-AC9E-5E28D122FEF5}"/>
            </ac:spMkLst>
          </pc:spChg>
          <pc:spChg chg="mod">
            <ac:chgData name="Bruna Costa Leite" userId="63be2cea-1826-41b4-96b8-77c37bff977b" providerId="ADAL" clId="{664D986C-1BE0-4216-96AF-5B5CA3B8AF1F}" dt="2023-06-21T15:08:12.941" v="279" actId="2711"/>
            <ac:spMkLst>
              <pc:docMk/>
              <pc:sldMasterMk cId="83319172" sldId="2147483650"/>
              <pc:sldLayoutMk cId="3960949636" sldId="2147483768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4D986C-1BE0-4216-96AF-5B5CA3B8AF1F}" dt="2023-06-21T15:05:53.980" v="266" actId="688"/>
            <ac:picMkLst>
              <pc:docMk/>
              <pc:sldMasterMk cId="83319172" sldId="2147483650"/>
              <pc:sldLayoutMk cId="3960949636" sldId="2147483768"/>
              <ac:picMk id="3" creationId="{C794B7EC-CA1F-F14D-2DF6-62375579F5F7}"/>
            </ac:picMkLst>
          </pc:picChg>
          <pc:picChg chg="del mod">
            <ac:chgData name="Bruna Costa Leite" userId="63be2cea-1826-41b4-96b8-77c37bff977b" providerId="ADAL" clId="{664D986C-1BE0-4216-96AF-5B5CA3B8AF1F}" dt="2023-06-21T15:04:19.096" v="252" actId="478"/>
            <ac:picMkLst>
              <pc:docMk/>
              <pc:sldMasterMk cId="83319172" sldId="2147483650"/>
              <pc:sldLayoutMk cId="3960949636" sldId="2147483768"/>
              <ac:picMk id="4" creationId="{BEE1FDBA-041D-4094-A566-C06E4AF6983F}"/>
            </ac:picMkLst>
          </pc:picChg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04.481" v="878"/>
          <pc:sldLayoutMkLst>
            <pc:docMk/>
            <pc:sldMasterMk cId="83319172" sldId="2147483650"/>
            <pc:sldLayoutMk cId="2773115658" sldId="2147483769"/>
          </pc:sldLayoutMkLst>
          <pc:spChg chg="add del mod">
            <ac:chgData name="Bruna Costa Leite" userId="63be2cea-1826-41b4-96b8-77c37bff977b" providerId="ADAL" clId="{664D986C-1BE0-4216-96AF-5B5CA3B8AF1F}" dt="2023-06-27T18:03:41.400" v="765" actId="478"/>
            <ac:spMkLst>
              <pc:docMk/>
              <pc:sldMasterMk cId="83319172" sldId="2147483650"/>
              <pc:sldLayoutMk cId="2773115658" sldId="2147483769"/>
              <ac:spMk id="2" creationId="{0C89F0BC-20DD-C7FD-8C8A-B0426E72CE51}"/>
            </ac:spMkLst>
          </pc:spChg>
          <pc:spChg chg="add mod">
            <ac:chgData name="Bruna Costa Leite" userId="63be2cea-1826-41b4-96b8-77c37bff977b" providerId="ADAL" clId="{664D986C-1BE0-4216-96AF-5B5CA3B8AF1F}" dt="2023-06-27T18:11:04.481" v="878"/>
            <ac:spMkLst>
              <pc:docMk/>
              <pc:sldMasterMk cId="83319172" sldId="2147483650"/>
              <pc:sldLayoutMk cId="2773115658" sldId="2147483769"/>
              <ac:spMk id="4" creationId="{6C92BCC8-E6FB-6C63-814A-3A462D428504}"/>
            </ac:spMkLst>
          </pc:spChg>
          <pc:spChg chg="mod">
            <ac:chgData name="Bruna Costa Leite" userId="63be2cea-1826-41b4-96b8-77c37bff977b" providerId="ADAL" clId="{664D986C-1BE0-4216-96AF-5B5CA3B8AF1F}" dt="2023-06-21T15:08:23.214" v="281" actId="14100"/>
            <ac:spMkLst>
              <pc:docMk/>
              <pc:sldMasterMk cId="83319172" sldId="2147483650"/>
              <pc:sldLayoutMk cId="2773115658" sldId="2147483769"/>
              <ac:spMk id="9" creationId="{6D5B1481-72CB-482B-9ED6-1EEF37F2155C}"/>
            </ac:spMkLst>
          </pc:spChg>
          <pc:picChg chg="add del mod">
            <ac:chgData name="Bruna Costa Leite" userId="63be2cea-1826-41b4-96b8-77c37bff977b" providerId="ADAL" clId="{664D986C-1BE0-4216-96AF-5B5CA3B8AF1F}" dt="2023-06-20T21:23:59.978" v="63" actId="478"/>
            <ac:picMkLst>
              <pc:docMk/>
              <pc:sldMasterMk cId="83319172" sldId="2147483650"/>
              <pc:sldLayoutMk cId="2773115658" sldId="2147483769"/>
              <ac:picMk id="2" creationId="{CD926B33-E319-4CCF-852A-1F4AD833A2EB}"/>
            </ac:picMkLst>
          </pc:picChg>
          <pc:picChg chg="add mod ord">
            <ac:chgData name="Bruna Costa Leite" userId="63be2cea-1826-41b4-96b8-77c37bff977b" providerId="ADAL" clId="{664D986C-1BE0-4216-96AF-5B5CA3B8AF1F}" dt="2023-06-20T21:24:45.529" v="74" actId="1076"/>
            <ac:picMkLst>
              <pc:docMk/>
              <pc:sldMasterMk cId="83319172" sldId="2147483650"/>
              <pc:sldLayoutMk cId="2773115658" sldId="2147483769"/>
              <ac:picMk id="3" creationId="{AB9B5273-6151-67D4-7B5E-0840DED87678}"/>
            </ac:picMkLst>
          </pc:picChg>
          <pc:picChg chg="del">
            <ac:chgData name="Bruna Costa Leite" userId="63be2cea-1826-41b4-96b8-77c37bff977b" providerId="ADAL" clId="{664D986C-1BE0-4216-96AF-5B5CA3B8AF1F}" dt="2023-06-20T21:23:29.434" v="60" actId="478"/>
            <ac:picMkLst>
              <pc:docMk/>
              <pc:sldMasterMk cId="83319172" sldId="2147483650"/>
              <pc:sldLayoutMk cId="2773115658" sldId="2147483769"/>
              <ac:picMk id="4" creationId="{BEE1FDBA-041D-4094-A566-C06E4AF6983F}"/>
            </ac:picMkLst>
          </pc:picChg>
        </pc:sldLayoutChg>
        <pc:sldLayoutChg chg="delSp del mod ord">
          <pc:chgData name="Bruna Costa Leite" userId="63be2cea-1826-41b4-96b8-77c37bff977b" providerId="ADAL" clId="{664D986C-1BE0-4216-96AF-5B5CA3B8AF1F}" dt="2023-06-20T21:16:11.143" v="32" actId="2696"/>
          <pc:sldLayoutMkLst>
            <pc:docMk/>
            <pc:sldMasterMk cId="83319172" sldId="2147483650"/>
            <pc:sldLayoutMk cId="3796780429" sldId="2147483769"/>
          </pc:sldLayoutMkLst>
          <pc:spChg chg="del">
            <ac:chgData name="Bruna Costa Leite" userId="63be2cea-1826-41b4-96b8-77c37bff977b" providerId="ADAL" clId="{664D986C-1BE0-4216-96AF-5B5CA3B8AF1F}" dt="2023-06-20T21:15:56.946" v="26" actId="478"/>
            <ac:spMkLst>
              <pc:docMk/>
              <pc:sldMasterMk cId="83319172" sldId="2147483650"/>
              <pc:sldLayoutMk cId="3796780429" sldId="2147483769"/>
              <ac:spMk id="9" creationId="{6D5B1481-72CB-482B-9ED6-1EEF37F2155C}"/>
            </ac:spMkLst>
          </pc:spChg>
          <pc:picChg chg="del">
            <ac:chgData name="Bruna Costa Leite" userId="63be2cea-1826-41b4-96b8-77c37bff977b" providerId="ADAL" clId="{664D986C-1BE0-4216-96AF-5B5CA3B8AF1F}" dt="2023-06-20T21:16:00.146" v="27" actId="478"/>
            <ac:picMkLst>
              <pc:docMk/>
              <pc:sldMasterMk cId="83319172" sldId="2147483650"/>
              <pc:sldLayoutMk cId="3796780429" sldId="2147483769"/>
              <ac:picMk id="3" creationId="{7511B832-1AE3-4818-9DFB-0365D58F24C2}"/>
            </ac:picMkLst>
          </pc:picChg>
        </pc:sldLayoutChg>
        <pc:sldLayoutChg chg="addSp delSp modSp add del mod modTransition">
          <pc:chgData name="Bruna Costa Leite" userId="63be2cea-1826-41b4-96b8-77c37bff977b" providerId="ADAL" clId="{664D986C-1BE0-4216-96AF-5B5CA3B8AF1F}" dt="2023-06-21T14:23:24.749" v="132" actId="2696"/>
          <pc:sldLayoutMkLst>
            <pc:docMk/>
            <pc:sldMasterMk cId="83319172" sldId="2147483650"/>
            <pc:sldLayoutMk cId="2063584322" sldId="2147483770"/>
          </pc:sldLayoutMkLst>
          <pc:picChg chg="add del">
            <ac:chgData name="Bruna Costa Leite" userId="63be2cea-1826-41b4-96b8-77c37bff977b" providerId="ADAL" clId="{664D986C-1BE0-4216-96AF-5B5CA3B8AF1F}" dt="2023-06-21T14:19:52.588" v="86" actId="478"/>
            <ac:picMkLst>
              <pc:docMk/>
              <pc:sldMasterMk cId="83319172" sldId="2147483650"/>
              <pc:sldLayoutMk cId="2063584322" sldId="2147483770"/>
              <ac:picMk id="3" creationId="{4E3DF893-36E6-0CDE-D079-E6FE65CD5D27}"/>
            </ac:picMkLst>
          </pc:picChg>
          <pc:picChg chg="add mod">
            <ac:chgData name="Bruna Costa Leite" userId="63be2cea-1826-41b4-96b8-77c37bff977b" providerId="ADAL" clId="{664D986C-1BE0-4216-96AF-5B5CA3B8AF1F}" dt="2023-06-21T14:22:48.103" v="123" actId="1076"/>
            <ac:picMkLst>
              <pc:docMk/>
              <pc:sldMasterMk cId="83319172" sldId="2147483650"/>
              <pc:sldLayoutMk cId="2063584322" sldId="2147483770"/>
              <ac:picMk id="5" creationId="{1D5687D5-D253-D605-378A-FBB29D340237}"/>
            </ac:picMkLst>
          </pc:picChg>
          <pc:picChg chg="add mod">
            <ac:chgData name="Bruna Costa Leite" userId="63be2cea-1826-41b4-96b8-77c37bff977b" providerId="ADAL" clId="{664D986C-1BE0-4216-96AF-5B5CA3B8AF1F}" dt="2023-06-21T14:22:46.624" v="122" actId="1076"/>
            <ac:picMkLst>
              <pc:docMk/>
              <pc:sldMasterMk cId="83319172" sldId="2147483650"/>
              <pc:sldLayoutMk cId="2063584322" sldId="2147483770"/>
              <ac:picMk id="7" creationId="{E001CD6C-601D-337E-4281-6CCB70DBA7E1}"/>
            </ac:picMkLst>
          </pc:picChg>
          <pc:picChg chg="add mod">
            <ac:chgData name="Bruna Costa Leite" userId="63be2cea-1826-41b4-96b8-77c37bff977b" providerId="ADAL" clId="{664D986C-1BE0-4216-96AF-5B5CA3B8AF1F}" dt="2023-06-21T14:22:45.822" v="121" actId="1076"/>
            <ac:picMkLst>
              <pc:docMk/>
              <pc:sldMasterMk cId="83319172" sldId="2147483650"/>
              <pc:sldLayoutMk cId="2063584322" sldId="2147483770"/>
              <ac:picMk id="9" creationId="{5AB13982-16CD-F29B-6FDA-EB8C9F7B0506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5:03.513" v="23" actId="2696"/>
          <pc:sldLayoutMkLst>
            <pc:docMk/>
            <pc:sldMasterMk cId="83319172" sldId="2147483650"/>
            <pc:sldLayoutMk cId="3022799163" sldId="2147483770"/>
          </pc:sldLayoutMkLst>
        </pc:sldLayoutChg>
        <pc:sldLayoutChg chg="addSp delSp modSp add mod modTransition">
          <pc:chgData name="Bruna Costa Leite" userId="63be2cea-1826-41b4-96b8-77c37bff977b" providerId="ADAL" clId="{664D986C-1BE0-4216-96AF-5B5CA3B8AF1F}" dt="2023-06-27T18:12:00.549" v="897" actId="1076"/>
          <pc:sldLayoutMkLst>
            <pc:docMk/>
            <pc:sldMasterMk cId="83319172" sldId="2147483650"/>
            <pc:sldLayoutMk cId="3212400938" sldId="2147483770"/>
          </pc:sldLayoutMkLst>
          <pc:spChg chg="add del mod">
            <ac:chgData name="Bruna Costa Leite" userId="63be2cea-1826-41b4-96b8-77c37bff977b" providerId="ADAL" clId="{664D986C-1BE0-4216-96AF-5B5CA3B8AF1F}" dt="2023-06-27T18:03:39.413" v="764" actId="478"/>
            <ac:spMkLst>
              <pc:docMk/>
              <pc:sldMasterMk cId="83319172" sldId="2147483650"/>
              <pc:sldLayoutMk cId="3212400938" sldId="2147483770"/>
              <ac:spMk id="2" creationId="{59DBE239-A993-C5EF-15B3-1C680E1C2F62}"/>
            </ac:spMkLst>
          </pc:spChg>
          <pc:spChg chg="add mod">
            <ac:chgData name="Bruna Costa Leite" userId="63be2cea-1826-41b4-96b8-77c37bff977b" providerId="ADAL" clId="{664D986C-1BE0-4216-96AF-5B5CA3B8AF1F}" dt="2023-06-27T18:12:00.549" v="897" actId="1076"/>
            <ac:spMkLst>
              <pc:docMk/>
              <pc:sldMasterMk cId="83319172" sldId="2147483650"/>
              <pc:sldLayoutMk cId="3212400938" sldId="2147483770"/>
              <ac:spMk id="3" creationId="{02375FA8-00EB-A1C9-4737-0BFC4DCA8F45}"/>
            </ac:spMkLst>
          </pc:spChg>
          <pc:picChg chg="add del mod">
            <ac:chgData name="Bruna Costa Leite" userId="63be2cea-1826-41b4-96b8-77c37bff977b" providerId="ADAL" clId="{664D986C-1BE0-4216-96AF-5B5CA3B8AF1F}" dt="2023-06-21T14:45:13.840" v="209" actId="478"/>
            <ac:picMkLst>
              <pc:docMk/>
              <pc:sldMasterMk cId="83319172" sldId="2147483650"/>
              <pc:sldLayoutMk cId="3212400938" sldId="2147483770"/>
              <ac:picMk id="2" creationId="{9B061B17-6210-61A4-A323-BA1A3B805F17}"/>
            </ac:picMkLst>
          </pc:picChg>
          <pc:picChg chg="add del mod">
            <ac:chgData name="Bruna Costa Leite" userId="63be2cea-1826-41b4-96b8-77c37bff977b" providerId="ADAL" clId="{664D986C-1BE0-4216-96AF-5B5CA3B8AF1F}" dt="2023-06-21T14:55:33.056" v="225" actId="478"/>
            <ac:picMkLst>
              <pc:docMk/>
              <pc:sldMasterMk cId="83319172" sldId="2147483650"/>
              <pc:sldLayoutMk cId="3212400938" sldId="2147483770"/>
              <ac:picMk id="4" creationId="{DF24E3FF-0F6F-2E47-7D3D-A7ADA263B5A0}"/>
            </ac:picMkLst>
          </pc:picChg>
          <pc:picChg chg="add del mod">
            <ac:chgData name="Bruna Costa Leite" userId="63be2cea-1826-41b4-96b8-77c37bff977b" providerId="ADAL" clId="{664D986C-1BE0-4216-96AF-5B5CA3B8AF1F}" dt="2023-06-21T14:55:32.676" v="224" actId="478"/>
            <ac:picMkLst>
              <pc:docMk/>
              <pc:sldMasterMk cId="83319172" sldId="2147483650"/>
              <pc:sldLayoutMk cId="3212400938" sldId="2147483770"/>
              <ac:picMk id="6" creationId="{F0F6703F-DD21-34EB-8271-4EE880404C31}"/>
            </ac:picMkLst>
          </pc:picChg>
          <pc:picChg chg="add del mod">
            <ac:chgData name="Bruna Costa Leite" userId="63be2cea-1826-41b4-96b8-77c37bff977b" providerId="ADAL" clId="{664D986C-1BE0-4216-96AF-5B5CA3B8AF1F}" dt="2023-06-21T14:55:31.946" v="223" actId="478"/>
            <ac:picMkLst>
              <pc:docMk/>
              <pc:sldMasterMk cId="83319172" sldId="2147483650"/>
              <pc:sldLayoutMk cId="3212400938" sldId="2147483770"/>
              <ac:picMk id="8" creationId="{9CD86DF3-B120-45AA-CF8F-CA2AC6D1F39C}"/>
            </ac:picMkLst>
          </pc:picChg>
          <pc:picChg chg="add del mod">
            <ac:chgData name="Bruna Costa Leite" userId="63be2cea-1826-41b4-96b8-77c37bff977b" providerId="ADAL" clId="{664D986C-1BE0-4216-96AF-5B5CA3B8AF1F}" dt="2023-06-21T14:57:21.036" v="232" actId="478"/>
            <ac:picMkLst>
              <pc:docMk/>
              <pc:sldMasterMk cId="83319172" sldId="2147483650"/>
              <pc:sldLayoutMk cId="3212400938" sldId="2147483770"/>
              <ac:picMk id="10" creationId="{5BE0D4D0-B081-097E-ADE8-A08A57DA8D1C}"/>
            </ac:picMkLst>
          </pc:picChg>
          <pc:picChg chg="add del mod">
            <ac:chgData name="Bruna Costa Leite" userId="63be2cea-1826-41b4-96b8-77c37bff977b" providerId="ADAL" clId="{664D986C-1BE0-4216-96AF-5B5CA3B8AF1F}" dt="2023-06-21T14:59:08.196" v="238" actId="478"/>
            <ac:picMkLst>
              <pc:docMk/>
              <pc:sldMasterMk cId="83319172" sldId="2147483650"/>
              <pc:sldLayoutMk cId="3212400938" sldId="2147483770"/>
              <ac:picMk id="12" creationId="{1A6EE46D-2439-4661-263D-A16E284A5BB5}"/>
            </ac:picMkLst>
          </pc:picChg>
          <pc:picChg chg="add del mod modCrop">
            <ac:chgData name="Bruna Costa Leite" userId="63be2cea-1826-41b4-96b8-77c37bff977b" providerId="ADAL" clId="{664D986C-1BE0-4216-96AF-5B5CA3B8AF1F}" dt="2023-06-27T18:11:55.879" v="896" actId="1076"/>
            <ac:picMkLst>
              <pc:docMk/>
              <pc:sldMasterMk cId="83319172" sldId="2147483650"/>
              <pc:sldLayoutMk cId="3212400938" sldId="2147483770"/>
              <ac:picMk id="14" creationId="{145AF247-F18E-C91A-59EA-0E25CA344A86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40.588" v="908" actId="207"/>
          <pc:sldLayoutMkLst>
            <pc:docMk/>
            <pc:sldMasterMk cId="83319172" sldId="2147483650"/>
            <pc:sldLayoutMk cId="3361348745" sldId="2147483778"/>
          </pc:sldLayoutMkLst>
          <pc:spChg chg="add del mod">
            <ac:chgData name="Bruna Costa Leite" userId="63be2cea-1826-41b4-96b8-77c37bff977b" providerId="ADAL" clId="{664D986C-1BE0-4216-96AF-5B5CA3B8AF1F}" dt="2023-06-27T18:03:55.057" v="772" actId="478"/>
            <ac:spMkLst>
              <pc:docMk/>
              <pc:sldMasterMk cId="83319172" sldId="2147483650"/>
              <pc:sldLayoutMk cId="3361348745" sldId="2147483778"/>
              <ac:spMk id="2" creationId="{4BDAE28E-6E29-740C-3F5D-7107D111C5CB}"/>
            </ac:spMkLst>
          </pc:spChg>
          <pc:spChg chg="add mod">
            <ac:chgData name="Bruna Costa Leite" userId="63be2cea-1826-41b4-96b8-77c37bff977b" providerId="ADAL" clId="{664D986C-1BE0-4216-96AF-5B5CA3B8AF1F}" dt="2023-06-27T18:12:40.588" v="908" actId="207"/>
            <ac:spMkLst>
              <pc:docMk/>
              <pc:sldMasterMk cId="83319172" sldId="2147483650"/>
              <pc:sldLayoutMk cId="3361348745" sldId="2147483778"/>
              <ac:spMk id="3" creationId="{5B6C9A28-745E-0E0B-2C82-EE137EC39626}"/>
            </ac:spMkLst>
          </pc:spChg>
          <pc:spChg chg="del">
            <ac:chgData name="Bruna Costa Leite" userId="63be2cea-1826-41b4-96b8-77c37bff977b" providerId="ADAL" clId="{664D986C-1BE0-4216-96AF-5B5CA3B8AF1F}" dt="2023-06-21T15:07:07.250" v="276" actId="478"/>
            <ac:spMkLst>
              <pc:docMk/>
              <pc:sldMasterMk cId="83319172" sldId="2147483650"/>
              <pc:sldLayoutMk cId="3361348745" sldId="2147483778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7:04.689" v="393" actId="2711"/>
            <ac:spMkLst>
              <pc:docMk/>
              <pc:sldMasterMk cId="83319172" sldId="2147483650"/>
              <pc:sldLayoutMk cId="3361348745" sldId="2147483778"/>
              <ac:spMk id="18" creationId="{CD6088AA-7759-48B9-853A-F27FF6EF42D3}"/>
            </ac:spMkLst>
          </pc:spChg>
          <pc:picChg chg="add mod modCrop">
            <ac:chgData name="Bruna Costa Leite" userId="63be2cea-1826-41b4-96b8-77c37bff977b" providerId="ADAL" clId="{664D986C-1BE0-4216-96AF-5B5CA3B8AF1F}" dt="2023-06-21T15:11:01.813" v="306" actId="1076"/>
            <ac:picMkLst>
              <pc:docMk/>
              <pc:sldMasterMk cId="83319172" sldId="2147483650"/>
              <pc:sldLayoutMk cId="3361348745" sldId="2147483778"/>
              <ac:picMk id="4" creationId="{A8F256F6-938C-E20D-5FE1-7AFFA9FFD70D}"/>
            </ac:picMkLst>
          </pc:picChg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1974315313" sldId="2147483780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514219331" sldId="2147483781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2941048159" sldId="2147483782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439012867" sldId="2147483783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61820271" sldId="2147483784"/>
          </pc:sldLayoutMkLst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29.246" v="906" actId="1076"/>
        <pc:sldMasterMkLst>
          <pc:docMk/>
          <pc:sldMasterMk cId="3817070676" sldId="2147483656"/>
        </pc:sldMasterMkLst>
        <pc:spChg chg="add mod">
          <ac:chgData name="Bruna Costa Leite" userId="63be2cea-1826-41b4-96b8-77c37bff977b" providerId="ADAL" clId="{664D986C-1BE0-4216-96AF-5B5CA3B8AF1F}" dt="2023-06-20T21:11:25.161" v="3"/>
          <ac:spMkLst>
            <pc:docMk/>
            <pc:sldMasterMk cId="3817070676" sldId="2147483656"/>
            <ac:spMk id="2" creationId="{6ACA4C66-B2BE-8DC6-E47B-BBF4E84EA0BC}"/>
          </ac:spMkLst>
        </pc:spChg>
        <pc:spChg chg="add del mod">
          <ac:chgData name="Bruna Costa Leite" userId="63be2cea-1826-41b4-96b8-77c37bff977b" providerId="ADAL" clId="{664D986C-1BE0-4216-96AF-5B5CA3B8AF1F}" dt="2023-06-27T18:11:30.195" v="889" actId="478"/>
          <ac:spMkLst>
            <pc:docMk/>
            <pc:sldMasterMk cId="3817070676" sldId="2147483656"/>
            <ac:spMk id="4" creationId="{9CF13357-417F-2E74-66E3-84330C6E6C9A}"/>
          </ac:spMkLst>
        </pc:spChg>
        <pc:picChg chg="add mod">
          <ac:chgData name="Bruna Costa Leite" userId="63be2cea-1826-41b4-96b8-77c37bff977b" providerId="ADAL" clId="{664D986C-1BE0-4216-96AF-5B5CA3B8AF1F}" dt="2023-06-20T21:11:25.161" v="3"/>
          <ac:picMkLst>
            <pc:docMk/>
            <pc:sldMasterMk cId="3817070676" sldId="2147483656"/>
            <ac:picMk id="3" creationId="{FD4C5E55-B2A2-139B-2F9E-4E72145C8121}"/>
          </ac:picMkLst>
        </pc:picChg>
        <pc:picChg chg="add del mod">
          <ac:chgData name="Bruna Costa Leite" userId="63be2cea-1826-41b4-96b8-77c37bff977b" providerId="ADAL" clId="{664D986C-1BE0-4216-96AF-5B5CA3B8AF1F}" dt="2023-06-20T21:11:29.202" v="5" actId="478"/>
          <ac:picMkLst>
            <pc:docMk/>
            <pc:sldMasterMk cId="3817070676" sldId="2147483656"/>
            <ac:picMk id="4" creationId="{8CB06E93-A08E-0148-4DF9-6AACC2C9556D}"/>
          </ac:picMkLst>
        </pc:picChg>
        <pc:picChg chg="del">
          <ac:chgData name="Bruna Costa Leite" userId="63be2cea-1826-41b4-96b8-77c37bff977b" providerId="ADAL" clId="{664D986C-1BE0-4216-96AF-5B5CA3B8AF1F}" dt="2023-06-20T21:11:22.923" v="1" actId="478"/>
          <ac:picMkLst>
            <pc:docMk/>
            <pc:sldMasterMk cId="3817070676" sldId="2147483656"/>
            <ac:picMk id="15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1:24.706" v="2" actId="478"/>
          <ac:picMkLst>
            <pc:docMk/>
            <pc:sldMasterMk cId="3817070676" sldId="2147483656"/>
            <ac:picMk id="16" creationId="{E0A1088A-FD6B-4B11-A658-8CC125654BDF}"/>
          </ac:picMkLst>
        </pc:picChg>
        <pc:sldLayoutChg chg="addSp modSp">
          <pc:chgData name="Bruna Costa Leite" userId="63be2cea-1826-41b4-96b8-77c37bff977b" providerId="ADAL" clId="{664D986C-1BE0-4216-96AF-5B5CA3B8AF1F}" dt="2023-06-27T18:11:33.967" v="891" actId="207"/>
          <pc:sldLayoutMkLst>
            <pc:docMk/>
            <pc:sldMasterMk cId="3817070676" sldId="2147483656"/>
            <pc:sldLayoutMk cId="3763131155" sldId="2147483657"/>
          </pc:sldLayoutMkLst>
          <pc:spChg chg="add mod">
            <ac:chgData name="Bruna Costa Leite" userId="63be2cea-1826-41b4-96b8-77c37bff977b" providerId="ADAL" clId="{664D986C-1BE0-4216-96AF-5B5CA3B8AF1F}" dt="2023-06-27T18:11:33.967" v="891" actId="207"/>
            <ac:spMkLst>
              <pc:docMk/>
              <pc:sldMasterMk cId="3817070676" sldId="2147483656"/>
              <pc:sldLayoutMk cId="3763131155" sldId="2147483657"/>
              <ac:spMk id="2" creationId="{E9E9156F-0523-4C77-E1B7-15E21DAC1F00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26:47.428" v="170" actId="2696"/>
          <pc:sldLayoutMkLst>
            <pc:docMk/>
            <pc:sldMasterMk cId="3817070676" sldId="2147483656"/>
            <pc:sldLayoutMk cId="3193604259" sldId="2147483660"/>
          </pc:sldLayoutMkLst>
        </pc:sldLayoutChg>
        <pc:sldLayoutChg chg="del">
          <pc:chgData name="Bruna Costa Leite" userId="63be2cea-1826-41b4-96b8-77c37bff977b" providerId="ADAL" clId="{664D986C-1BE0-4216-96AF-5B5CA3B8AF1F}" dt="2023-06-20T21:16:20.124" v="33" actId="2696"/>
          <pc:sldLayoutMkLst>
            <pc:docMk/>
            <pc:sldMasterMk cId="3817070676" sldId="2147483656"/>
            <pc:sldLayoutMk cId="689788381" sldId="2147483680"/>
          </pc:sldLayoutMkLst>
        </pc:sldLayoutChg>
        <pc:sldLayoutChg chg="addSp delSp modSp mod">
          <pc:chgData name="Bruna Costa Leite" userId="63be2cea-1826-41b4-96b8-77c37bff977b" providerId="ADAL" clId="{664D986C-1BE0-4216-96AF-5B5CA3B8AF1F}" dt="2023-06-27T18:12:10.333" v="899"/>
          <pc:sldLayoutMkLst>
            <pc:docMk/>
            <pc:sldMasterMk cId="3817070676" sldId="2147483656"/>
            <pc:sldLayoutMk cId="164855397" sldId="2147483771"/>
          </pc:sldLayoutMkLst>
          <pc:spChg chg="add del mod">
            <ac:chgData name="Bruna Costa Leite" userId="63be2cea-1826-41b4-96b8-77c37bff977b" providerId="ADAL" clId="{664D986C-1BE0-4216-96AF-5B5CA3B8AF1F}" dt="2023-06-21T16:19:32.664" v="365"/>
            <ac:spMkLst>
              <pc:docMk/>
              <pc:sldMasterMk cId="3817070676" sldId="2147483656"/>
              <pc:sldLayoutMk cId="164855397" sldId="2147483771"/>
              <ac:spMk id="3" creationId="{3F9D84EE-2FE7-EC4E-5D6D-81990066E3A5}"/>
            </ac:spMkLst>
          </pc:spChg>
          <pc:spChg chg="add mod">
            <ac:chgData name="Bruna Costa Leite" userId="63be2cea-1826-41b4-96b8-77c37bff977b" providerId="ADAL" clId="{664D986C-1BE0-4216-96AF-5B5CA3B8AF1F}" dt="2023-06-27T18:12:10.333" v="899"/>
            <ac:spMkLst>
              <pc:docMk/>
              <pc:sldMasterMk cId="3817070676" sldId="2147483656"/>
              <pc:sldLayoutMk cId="164855397" sldId="2147483771"/>
              <ac:spMk id="3" creationId="{605035D0-6AEA-9991-5E79-2CBCADA7050B}"/>
            </ac:spMkLst>
          </pc:spChg>
          <pc:spChg chg="add mod">
            <ac:chgData name="Bruna Costa Leite" userId="63be2cea-1826-41b4-96b8-77c37bff977b" providerId="ADAL" clId="{664D986C-1BE0-4216-96AF-5B5CA3B8AF1F}" dt="2023-06-21T16:27:48.822" v="404" actId="207"/>
            <ac:spMkLst>
              <pc:docMk/>
              <pc:sldMasterMk cId="3817070676" sldId="2147483656"/>
              <pc:sldLayoutMk cId="164855397" sldId="2147483771"/>
              <ac:spMk id="4" creationId="{C38A88C2-D1CF-A6C2-A34F-7F2E5FB1B2DD}"/>
            </ac:spMkLst>
          </pc:spChg>
          <pc:spChg chg="del mod">
            <ac:chgData name="Bruna Costa Leite" userId="63be2cea-1826-41b4-96b8-77c37bff977b" providerId="ADAL" clId="{664D986C-1BE0-4216-96AF-5B5CA3B8AF1F}" dt="2023-06-21T16:27:46.584" v="402" actId="478"/>
            <ac:spMkLst>
              <pc:docMk/>
              <pc:sldMasterMk cId="3817070676" sldId="2147483656"/>
              <pc:sldLayoutMk cId="164855397" sldId="2147483771"/>
              <ac:spMk id="10" creationId="{C035FDD5-22E4-4281-8F5C-4BAC4EF7D912}"/>
            </ac:spMkLst>
          </pc:spChg>
          <pc:picChg chg="add mod">
            <ac:chgData name="Bruna Costa Leite" userId="63be2cea-1826-41b4-96b8-77c37bff977b" providerId="ADAL" clId="{664D986C-1BE0-4216-96AF-5B5CA3B8AF1F}" dt="2023-06-21T15:06:15.158" v="271" actId="1076"/>
            <ac:picMkLst>
              <pc:docMk/>
              <pc:sldMasterMk cId="3817070676" sldId="2147483656"/>
              <pc:sldLayoutMk cId="164855397" sldId="2147483771"/>
              <ac:picMk id="2" creationId="{30C9E8E3-755C-09CE-DD6B-5B4C7E190BCB}"/>
            </ac:picMkLst>
          </pc:picChg>
          <pc:picChg chg="del">
            <ac:chgData name="Bruna Costa Leite" userId="63be2cea-1826-41b4-96b8-77c37bff977b" providerId="ADAL" clId="{664D986C-1BE0-4216-96AF-5B5CA3B8AF1F}" dt="2023-06-21T15:00:09.496" v="251" actId="478"/>
            <ac:picMkLst>
              <pc:docMk/>
              <pc:sldMasterMk cId="3817070676" sldId="2147483656"/>
              <pc:sldLayoutMk cId="164855397" sldId="2147483771"/>
              <ac:picMk id="11" creationId="{79E186DB-7814-4A82-A4F9-AB760417B307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08.515" v="898"/>
          <pc:sldLayoutMkLst>
            <pc:docMk/>
            <pc:sldMasterMk cId="3817070676" sldId="2147483656"/>
            <pc:sldLayoutMk cId="2391802438" sldId="2147483773"/>
          </pc:sldLayoutMkLst>
          <pc:spChg chg="add del mod">
            <ac:chgData name="Bruna Costa Leite" userId="63be2cea-1826-41b4-96b8-77c37bff977b" providerId="ADAL" clId="{664D986C-1BE0-4216-96AF-5B5CA3B8AF1F}" dt="2023-06-21T16:27:30.647" v="398" actId="478"/>
            <ac:spMkLst>
              <pc:docMk/>
              <pc:sldMasterMk cId="3817070676" sldId="2147483656"/>
              <pc:sldLayoutMk cId="2391802438" sldId="2147483773"/>
              <ac:spMk id="3" creationId="{02CD2782-6BE2-64E0-DA95-77E4A93F2AB0}"/>
            </ac:spMkLst>
          </pc:spChg>
          <pc:spChg chg="add mod">
            <ac:chgData name="Bruna Costa Leite" userId="63be2cea-1826-41b4-96b8-77c37bff977b" providerId="ADAL" clId="{664D986C-1BE0-4216-96AF-5B5CA3B8AF1F}" dt="2023-06-27T18:12:08.515" v="898"/>
            <ac:spMkLst>
              <pc:docMk/>
              <pc:sldMasterMk cId="3817070676" sldId="2147483656"/>
              <pc:sldLayoutMk cId="2391802438" sldId="2147483773"/>
              <ac:spMk id="3" creationId="{098F2909-08C6-D80E-FA70-135CE27AD62D}"/>
            </ac:spMkLst>
          </pc:spChg>
          <pc:spChg chg="add mod">
            <ac:chgData name="Bruna Costa Leite" userId="63be2cea-1826-41b4-96b8-77c37bff977b" providerId="ADAL" clId="{664D986C-1BE0-4216-96AF-5B5CA3B8AF1F}" dt="2023-06-21T16:27:33.014" v="400" actId="207"/>
            <ac:spMkLst>
              <pc:docMk/>
              <pc:sldMasterMk cId="3817070676" sldId="2147483656"/>
              <pc:sldLayoutMk cId="2391802438" sldId="2147483773"/>
              <ac:spMk id="4" creationId="{D42A30DF-5C36-0E08-322D-8F30C6F142D7}"/>
            </ac:spMkLst>
          </pc:spChg>
          <pc:picChg chg="add mod">
            <ac:chgData name="Bruna Costa Leite" userId="63be2cea-1826-41b4-96b8-77c37bff977b" providerId="ADAL" clId="{664D986C-1BE0-4216-96AF-5B5CA3B8AF1F}" dt="2023-06-20T21:23:02.477" v="56"/>
            <ac:picMkLst>
              <pc:docMk/>
              <pc:sldMasterMk cId="3817070676" sldId="2147483656"/>
              <pc:sldLayoutMk cId="2391802438" sldId="2147483773"/>
              <ac:picMk id="2" creationId="{22CE45E2-51CB-2494-9F2A-D88252B01A5A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6:20.132" v="34" actId="2696"/>
          <pc:sldLayoutMkLst>
            <pc:docMk/>
            <pc:sldMasterMk cId="3817070676" sldId="2147483656"/>
            <pc:sldLayoutMk cId="2430560665" sldId="2147483773"/>
          </pc:sldLayoutMkLst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45.677" v="894" actId="1076"/>
          <pc:sldLayoutMkLst>
            <pc:docMk/>
            <pc:sldMasterMk cId="3817070676" sldId="2147483656"/>
            <pc:sldLayoutMk cId="2646628333" sldId="2147483774"/>
          </pc:sldLayoutMkLst>
          <pc:spChg chg="del">
            <ac:chgData name="Bruna Costa Leite" userId="63be2cea-1826-41b4-96b8-77c37bff977b" providerId="ADAL" clId="{664D986C-1BE0-4216-96AF-5B5CA3B8AF1F}" dt="2023-06-21T14:15:47.253" v="82" actId="478"/>
            <ac:spMkLst>
              <pc:docMk/>
              <pc:sldMasterMk cId="3817070676" sldId="2147483656"/>
              <pc:sldLayoutMk cId="2646628333" sldId="2147483774"/>
              <ac:spMk id="3" creationId="{8AB05485-600F-1184-5BA0-5335F60E7286}"/>
            </ac:spMkLst>
          </pc:spChg>
          <pc:spChg chg="add mod">
            <ac:chgData name="Bruna Costa Leite" userId="63be2cea-1826-41b4-96b8-77c37bff977b" providerId="ADAL" clId="{664D986C-1BE0-4216-96AF-5B5CA3B8AF1F}" dt="2023-06-27T18:11:45.677" v="894" actId="1076"/>
            <ac:spMkLst>
              <pc:docMk/>
              <pc:sldMasterMk cId="3817070676" sldId="2147483656"/>
              <pc:sldLayoutMk cId="2646628333" sldId="2147483774"/>
              <ac:spMk id="3" creationId="{FCAEF9E3-50B8-0430-3710-4C9897C879CA}"/>
            </ac:spMkLst>
          </pc:spChg>
          <pc:picChg chg="add mod">
            <ac:chgData name="Bruna Costa Leite" userId="63be2cea-1826-41b4-96b8-77c37bff977b" providerId="ADAL" clId="{664D986C-1BE0-4216-96AF-5B5CA3B8AF1F}" dt="2023-06-21T14:20:26.302" v="94" actId="1076"/>
            <ac:picMkLst>
              <pc:docMk/>
              <pc:sldMasterMk cId="3817070676" sldId="2147483656"/>
              <pc:sldLayoutMk cId="2646628333" sldId="2147483774"/>
              <ac:picMk id="2" creationId="{6C535E18-4C90-8DAD-7FA6-6F09D52F91EA}"/>
            </ac:picMkLst>
          </pc:picChg>
          <pc:picChg chg="del">
            <ac:chgData name="Bruna Costa Leite" userId="63be2cea-1826-41b4-96b8-77c37bff977b" providerId="ADAL" clId="{664D986C-1BE0-4216-96AF-5B5CA3B8AF1F}" dt="2023-06-21T14:15:46.484" v="81" actId="478"/>
            <ac:picMkLst>
              <pc:docMk/>
              <pc:sldMasterMk cId="3817070676" sldId="2147483656"/>
              <pc:sldLayoutMk cId="2646628333" sldId="2147483774"/>
              <ac:picMk id="4" creationId="{25C6C24B-AC5B-4F03-8FB2-8503C0C08B4D}"/>
            </ac:picMkLst>
          </pc:picChg>
          <pc:picChg chg="add del mod">
            <ac:chgData name="Bruna Costa Leite" userId="63be2cea-1826-41b4-96b8-77c37bff977b" providerId="ADAL" clId="{664D986C-1BE0-4216-96AF-5B5CA3B8AF1F}" dt="2023-06-21T14:20:23.410" v="93" actId="478"/>
            <ac:picMkLst>
              <pc:docMk/>
              <pc:sldMasterMk cId="3817070676" sldId="2147483656"/>
              <pc:sldLayoutMk cId="2646628333" sldId="2147483774"/>
              <ac:picMk id="5" creationId="{73E74665-8B3F-93F1-90A7-57D16B3AA05D}"/>
            </ac:picMkLst>
          </pc:picChg>
          <pc:picChg chg="add mod">
            <ac:chgData name="Bruna Costa Leite" userId="63be2cea-1826-41b4-96b8-77c37bff977b" providerId="ADAL" clId="{664D986C-1BE0-4216-96AF-5B5CA3B8AF1F}" dt="2023-06-21T14:20:01.418" v="88" actId="1076"/>
            <ac:picMkLst>
              <pc:docMk/>
              <pc:sldMasterMk cId="3817070676" sldId="2147483656"/>
              <pc:sldLayoutMk cId="2646628333" sldId="2147483774"/>
              <ac:picMk id="6" creationId="{9A7CA2B9-2AD3-1C08-E2BA-F61304BE8FC5}"/>
            </ac:picMkLst>
          </pc:picChg>
          <pc:picChg chg="add mod">
            <ac:chgData name="Bruna Costa Leite" userId="63be2cea-1826-41b4-96b8-77c37bff977b" providerId="ADAL" clId="{664D986C-1BE0-4216-96AF-5B5CA3B8AF1F}" dt="2023-06-21T14:20:31.143" v="95" actId="1076"/>
            <ac:picMkLst>
              <pc:docMk/>
              <pc:sldMasterMk cId="3817070676" sldId="2147483656"/>
              <pc:sldLayoutMk cId="2646628333" sldId="2147483774"/>
              <ac:picMk id="7" creationId="{F7EA1EFA-919D-C103-075B-976CB3B04C4F}"/>
            </ac:picMkLst>
          </pc:picChg>
          <pc:picChg chg="add del mod">
            <ac:chgData name="Bruna Costa Leite" userId="63be2cea-1826-41b4-96b8-77c37bff977b" providerId="ADAL" clId="{664D986C-1BE0-4216-96AF-5B5CA3B8AF1F}" dt="2023-06-21T14:20:22.238" v="92" actId="478"/>
            <ac:picMkLst>
              <pc:docMk/>
              <pc:sldMasterMk cId="3817070676" sldId="2147483656"/>
              <pc:sldLayoutMk cId="2646628333" sldId="2147483774"/>
              <ac:picMk id="8" creationId="{F3381F70-B24E-3F41-62DE-1BE00F37704F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9" creationId="{9966EC7C-B739-F95E-C016-D7C67D175A5C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10" creationId="{ADC0352D-AB63-D446-265C-90A9EB25389F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29.246" v="906" actId="1076"/>
          <pc:sldLayoutMkLst>
            <pc:docMk/>
            <pc:sldMasterMk cId="3817070676" sldId="2147483656"/>
            <pc:sldLayoutMk cId="1134126846" sldId="2147483779"/>
          </pc:sldLayoutMkLst>
          <pc:spChg chg="add mod">
            <ac:chgData name="Bruna Costa Leite" userId="63be2cea-1826-41b4-96b8-77c37bff977b" providerId="ADAL" clId="{664D986C-1BE0-4216-96AF-5B5CA3B8AF1F}" dt="2023-06-27T18:12:29.246" v="906" actId="1076"/>
            <ac:spMkLst>
              <pc:docMk/>
              <pc:sldMasterMk cId="3817070676" sldId="2147483656"/>
              <pc:sldLayoutMk cId="1134126846" sldId="2147483779"/>
              <ac:spMk id="2" creationId="{3FD1BC7A-9EAD-8FDC-D0A3-45FBAEB0F70D}"/>
            </ac:spMkLst>
          </pc:sp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2" creationId="{6C535E18-4C90-8DAD-7FA6-6F09D52F91EA}"/>
            </ac:picMkLst>
          </pc:picChg>
          <pc:picChg chg="add mod modCrop">
            <ac:chgData name="Bruna Costa Leite" userId="63be2cea-1826-41b4-96b8-77c37bff977b" providerId="ADAL" clId="{664D986C-1BE0-4216-96AF-5B5CA3B8AF1F}" dt="2023-06-21T15:15:39.940" v="323" actId="1076"/>
            <ac:picMkLst>
              <pc:docMk/>
              <pc:sldMasterMk cId="3817070676" sldId="2147483656"/>
              <pc:sldLayoutMk cId="1134126846" sldId="2147483779"/>
              <ac:picMk id="4" creationId="{FAC8A245-7FF0-8556-4A0F-566B97B8FC4E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6" creationId="{9A7CA2B9-2AD3-1C08-E2BA-F61304BE8FC5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7" creationId="{F7EA1EFA-919D-C103-075B-976CB3B04C4F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9" creationId="{9966EC7C-B739-F95E-C016-D7C67D175A5C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10" creationId="{ADC0352D-AB63-D446-265C-90A9EB25389F}"/>
            </ac:picMkLst>
          </pc:picChg>
        </pc:sldLayoutChg>
        <pc:sldLayoutChg chg="addSp modSp mod ord">
          <pc:chgData name="Bruna Costa Leite" userId="63be2cea-1826-41b4-96b8-77c37bff977b" providerId="ADAL" clId="{664D986C-1BE0-4216-96AF-5B5CA3B8AF1F}" dt="2023-06-27T18:12:11.831" v="900"/>
          <pc:sldLayoutMkLst>
            <pc:docMk/>
            <pc:sldMasterMk cId="3817070676" sldId="2147483656"/>
            <pc:sldLayoutMk cId="1974315313" sldId="2147483780"/>
          </pc:sldLayoutMkLst>
          <pc:spChg chg="mod">
            <ac:chgData name="Bruna Costa Leite" userId="63be2cea-1826-41b4-96b8-77c37bff977b" providerId="ADAL" clId="{664D986C-1BE0-4216-96AF-5B5CA3B8AF1F}" dt="2023-06-21T16:21:19.828" v="384" actId="207"/>
            <ac:spMkLst>
              <pc:docMk/>
              <pc:sldMasterMk cId="3817070676" sldId="2147483656"/>
              <pc:sldLayoutMk cId="1974315313" sldId="2147483780"/>
              <ac:spMk id="2" creationId="{C1B0B428-F6E6-AC1F-A85B-CA5780BE4131}"/>
            </ac:spMkLst>
          </pc:spChg>
          <pc:spChg chg="add mod">
            <ac:chgData name="Bruna Costa Leite" userId="63be2cea-1826-41b4-96b8-77c37bff977b" providerId="ADAL" clId="{664D986C-1BE0-4216-96AF-5B5CA3B8AF1F}" dt="2023-06-27T18:12:11.831" v="900"/>
            <ac:spMkLst>
              <pc:docMk/>
              <pc:sldMasterMk cId="3817070676" sldId="2147483656"/>
              <pc:sldLayoutMk cId="1974315313" sldId="2147483780"/>
              <ac:spMk id="3" creationId="{AFFA8071-7C62-86C7-BD6D-C371DEF62D22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5" creationId="{A55D20BA-98D3-4168-9FA7-FB1B844A267E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6" creationId="{B86B9951-0E6C-43DA-9BC6-17C27A30D491}"/>
            </ac:spMkLst>
          </pc:spChg>
        </pc:sldLayoutChg>
        <pc:sldLayoutChg chg="new del mod">
          <pc:chgData name="Bruna Costa Leite" userId="63be2cea-1826-41b4-96b8-77c37bff977b" providerId="ADAL" clId="{664D986C-1BE0-4216-96AF-5B5CA3B8AF1F}" dt="2023-06-21T16:19:39.774" v="367" actId="11236"/>
          <pc:sldLayoutMkLst>
            <pc:docMk/>
            <pc:sldMasterMk cId="3817070676" sldId="2147483656"/>
            <pc:sldLayoutMk cId="2523642194" sldId="2147483780"/>
          </pc:sldLayoutMkLst>
        </pc:sldLayoutChg>
        <pc:sldLayoutChg chg="addSp modSp mod ord">
          <pc:chgData name="Bruna Costa Leite" userId="63be2cea-1826-41b4-96b8-77c37bff977b" providerId="ADAL" clId="{664D986C-1BE0-4216-96AF-5B5CA3B8AF1F}" dt="2023-06-27T18:12:13.354" v="901"/>
          <pc:sldLayoutMkLst>
            <pc:docMk/>
            <pc:sldMasterMk cId="3817070676" sldId="2147483656"/>
            <pc:sldLayoutMk cId="514219331" sldId="2147483781"/>
          </pc:sldLayoutMkLst>
          <pc:spChg chg="add mod">
            <ac:chgData name="Bruna Costa Leite" userId="63be2cea-1826-41b4-96b8-77c37bff977b" providerId="ADAL" clId="{664D986C-1BE0-4216-96AF-5B5CA3B8AF1F}" dt="2023-06-27T18:12:13.354" v="901"/>
            <ac:spMkLst>
              <pc:docMk/>
              <pc:sldMasterMk cId="3817070676" sldId="2147483656"/>
              <pc:sldLayoutMk cId="514219331" sldId="2147483781"/>
              <ac:spMk id="2" creationId="{7C04972E-F873-E22A-FC4E-64D9DC8D3D5D}"/>
            </ac:spMkLst>
          </pc:spChg>
          <pc:spChg chg="mod">
            <ac:chgData name="Bruna Costa Leite" userId="63be2cea-1826-41b4-96b8-77c37bff977b" providerId="ADAL" clId="{664D986C-1BE0-4216-96AF-5B5CA3B8AF1F}" dt="2023-06-21T16:21:02.932" v="382" actId="207"/>
            <ac:spMkLst>
              <pc:docMk/>
              <pc:sldMasterMk cId="3817070676" sldId="2147483656"/>
              <pc:sldLayoutMk cId="514219331" sldId="2147483781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6" creationId="{3BC03030-D44C-4822-A194-E63E68F95802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4.879" v="902"/>
          <pc:sldLayoutMkLst>
            <pc:docMk/>
            <pc:sldMasterMk cId="3817070676" sldId="2147483656"/>
            <pc:sldLayoutMk cId="2941048159" sldId="2147483782"/>
          </pc:sldLayoutMkLst>
          <pc:spChg chg="add mod">
            <ac:chgData name="Bruna Costa Leite" userId="63be2cea-1826-41b4-96b8-77c37bff977b" providerId="ADAL" clId="{664D986C-1BE0-4216-96AF-5B5CA3B8AF1F}" dt="2023-06-27T18:12:14.879" v="902"/>
            <ac:spMkLst>
              <pc:docMk/>
              <pc:sldMasterMk cId="3817070676" sldId="2147483656"/>
              <pc:sldLayoutMk cId="2941048159" sldId="2147483782"/>
              <ac:spMk id="2" creationId="{83D4D370-0986-2D24-A198-458F5B676ABA}"/>
            </ac:spMkLst>
          </pc:spChg>
          <pc:spChg chg="mod">
            <ac:chgData name="Bruna Costa Leite" userId="63be2cea-1826-41b4-96b8-77c37bff977b" providerId="ADAL" clId="{664D986C-1BE0-4216-96AF-5B5CA3B8AF1F}" dt="2023-06-21T16:27:57.064" v="406" actId="2711"/>
            <ac:spMkLst>
              <pc:docMk/>
              <pc:sldMasterMk cId="3817070676" sldId="2147483656"/>
              <pc:sldLayoutMk cId="2941048159" sldId="2147483782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6:20:58.175" v="381" actId="207"/>
            <ac:spMkLst>
              <pc:docMk/>
              <pc:sldMasterMk cId="3817070676" sldId="2147483656"/>
              <pc:sldLayoutMk cId="2941048159" sldId="2147483782"/>
              <ac:spMk id="52" creationId="{D67287F2-222A-4CE2-B890-D4B2E877DBFC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6.313" v="903"/>
          <pc:sldLayoutMkLst>
            <pc:docMk/>
            <pc:sldMasterMk cId="3817070676" sldId="2147483656"/>
            <pc:sldLayoutMk cId="3439012867" sldId="2147483783"/>
          </pc:sldLayoutMkLst>
          <pc:spChg chg="add mod">
            <ac:chgData name="Bruna Costa Leite" userId="63be2cea-1826-41b4-96b8-77c37bff977b" providerId="ADAL" clId="{664D986C-1BE0-4216-96AF-5B5CA3B8AF1F}" dt="2023-06-27T18:12:16.313" v="903"/>
            <ac:spMkLst>
              <pc:docMk/>
              <pc:sldMasterMk cId="3817070676" sldId="2147483656"/>
              <pc:sldLayoutMk cId="3439012867" sldId="2147483783"/>
              <ac:spMk id="2" creationId="{717A6C8A-8FF3-F815-7955-2900B68DC61B}"/>
            </ac:spMkLst>
          </pc:spChg>
          <pc:spChg chg="mod">
            <ac:chgData name="Bruna Costa Leite" userId="63be2cea-1826-41b4-96b8-77c37bff977b" providerId="ADAL" clId="{664D986C-1BE0-4216-96AF-5B5CA3B8AF1F}" dt="2023-06-21T16:28:03.359" v="408" actId="2711"/>
            <ac:spMkLst>
              <pc:docMk/>
              <pc:sldMasterMk cId="3817070676" sldId="2147483656"/>
              <pc:sldLayoutMk cId="3439012867" sldId="2147483783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1T16:20:18.872" v="375" actId="207"/>
            <ac:spMkLst>
              <pc:docMk/>
              <pc:sldMasterMk cId="3817070676" sldId="2147483656"/>
              <pc:sldLayoutMk cId="3439012867" sldId="2147483783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6:20:24.904" v="378" actId="207"/>
            <ac:graphicFrameMkLst>
              <pc:docMk/>
              <pc:sldMasterMk cId="3817070676" sldId="2147483656"/>
              <pc:sldLayoutMk cId="3439012867" sldId="2147483783"/>
              <ac:graphicFrameMk id="55" creationId="{0EAD13C6-159A-4D95-85F3-A5F5BD1B9A19}"/>
            </ac:graphicFrameMkLst>
          </pc:graphicFrameChg>
        </pc:sldLayoutChg>
        <pc:sldLayoutChg chg="addSp modSp mod ord">
          <pc:chgData name="Bruna Costa Leite" userId="63be2cea-1826-41b4-96b8-77c37bff977b" providerId="ADAL" clId="{664D986C-1BE0-4216-96AF-5B5CA3B8AF1F}" dt="2023-06-27T18:12:17.715" v="904"/>
          <pc:sldLayoutMkLst>
            <pc:docMk/>
            <pc:sldMasterMk cId="3817070676" sldId="2147483656"/>
            <pc:sldLayoutMk cId="361820271" sldId="2147483784"/>
          </pc:sldLayoutMkLst>
          <pc:spChg chg="add mod">
            <ac:chgData name="Bruna Costa Leite" userId="63be2cea-1826-41b4-96b8-77c37bff977b" providerId="ADAL" clId="{664D986C-1BE0-4216-96AF-5B5CA3B8AF1F}" dt="2023-06-27T18:12:17.715" v="904"/>
            <ac:spMkLst>
              <pc:docMk/>
              <pc:sldMasterMk cId="3817070676" sldId="2147483656"/>
              <pc:sldLayoutMk cId="361820271" sldId="2147483784"/>
              <ac:spMk id="2" creationId="{C47C32E7-7FAF-8F3C-0517-8326ED4F1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61820271" sldId="2147483784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0:11.129" v="374" actId="207"/>
            <ac:spMkLst>
              <pc:docMk/>
              <pc:sldMasterMk cId="3817070676" sldId="2147483656"/>
              <pc:sldLayoutMk cId="361820271" sldId="2147483784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8:10.544" v="410" actId="2711"/>
            <ac:spMkLst>
              <pc:docMk/>
              <pc:sldMasterMk cId="3817070676" sldId="2147483656"/>
              <pc:sldLayoutMk cId="361820271" sldId="2147483784"/>
              <ac:spMk id="18" creationId="{CD6088AA-7759-48B9-853A-F27FF6EF42D3}"/>
            </ac:spMkLst>
          </pc:spChg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55.093" v="912"/>
        <pc:sldMasterMkLst>
          <pc:docMk/>
          <pc:sldMasterMk cId="3517831689" sldId="2147483661"/>
        </pc:sldMasterMkLst>
        <pc:spChg chg="add mod">
          <ac:chgData name="Bruna Costa Leite" userId="63be2cea-1826-41b4-96b8-77c37bff977b" providerId="ADAL" clId="{664D986C-1BE0-4216-96AF-5B5CA3B8AF1F}" dt="2023-06-20T21:12:27.119" v="16"/>
          <ac:spMkLst>
            <pc:docMk/>
            <pc:sldMasterMk cId="3517831689" sldId="2147483661"/>
            <ac:spMk id="2" creationId="{6E9255A1-1B46-5491-53DF-0328E394891E}"/>
          </ac:spMkLst>
        </pc:spChg>
        <pc:picChg chg="add mod">
          <ac:chgData name="Bruna Costa Leite" userId="63be2cea-1826-41b4-96b8-77c37bff977b" providerId="ADAL" clId="{664D986C-1BE0-4216-96AF-5B5CA3B8AF1F}" dt="2023-06-20T21:12:27.119" v="16"/>
          <ac:picMkLst>
            <pc:docMk/>
            <pc:sldMasterMk cId="3517831689" sldId="2147483661"/>
            <ac:picMk id="3" creationId="{ED84C59E-A942-B8BE-E1EB-D1D412DDD372}"/>
          </ac:picMkLst>
        </pc:picChg>
        <pc:picChg chg="del">
          <ac:chgData name="Bruna Costa Leite" userId="63be2cea-1826-41b4-96b8-77c37bff977b" providerId="ADAL" clId="{664D986C-1BE0-4216-96AF-5B5CA3B8AF1F}" dt="2023-06-20T21:12:25.509" v="14" actId="478"/>
          <ac:picMkLst>
            <pc:docMk/>
            <pc:sldMasterMk cId="3517831689" sldId="2147483661"/>
            <ac:picMk id="25" creationId="{820EA8A3-A91C-4BD7-8686-59506C1160C8}"/>
          </ac:picMkLst>
        </pc:picChg>
        <pc:picChg chg="del">
          <ac:chgData name="Bruna Costa Leite" userId="63be2cea-1826-41b4-96b8-77c37bff977b" providerId="ADAL" clId="{664D986C-1BE0-4216-96AF-5B5CA3B8AF1F}" dt="2023-06-20T21:12:26.354" v="15" actId="478"/>
          <ac:picMkLst>
            <pc:docMk/>
            <pc:sldMasterMk cId="3517831689" sldId="2147483661"/>
            <ac:picMk id="26" creationId="{E05D60CC-9966-426C-9AA3-272DBD95596F}"/>
          </ac:picMkLst>
        </pc:picChg>
        <pc:sldLayoutChg chg="addSp delSp modSp mod">
          <pc:chgData name="Bruna Costa Leite" userId="63be2cea-1826-41b4-96b8-77c37bff977b" providerId="ADAL" clId="{664D986C-1BE0-4216-96AF-5B5CA3B8AF1F}" dt="2023-06-27T18:12:53.876" v="911"/>
          <pc:sldLayoutMkLst>
            <pc:docMk/>
            <pc:sldMasterMk cId="3517831689" sldId="2147483661"/>
            <pc:sldLayoutMk cId="3629141758" sldId="2147483662"/>
          </pc:sldLayoutMkLst>
          <pc:spChg chg="add mod">
            <ac:chgData name="Bruna Costa Leite" userId="63be2cea-1826-41b4-96b8-77c37bff977b" providerId="ADAL" clId="{664D986C-1BE0-4216-96AF-5B5CA3B8AF1F}" dt="2023-06-27T18:12:53.876" v="911"/>
            <ac:spMkLst>
              <pc:docMk/>
              <pc:sldMasterMk cId="3517831689" sldId="2147483661"/>
              <pc:sldLayoutMk cId="3629141758" sldId="2147483662"/>
              <ac:spMk id="2" creationId="{0B3E561C-5042-4A60-8116-D53A367074BE}"/>
            </ac:spMkLst>
          </pc:spChg>
          <pc:spChg chg="add mod">
            <ac:chgData name="Bruna Costa Leite" userId="63be2cea-1826-41b4-96b8-77c37bff977b" providerId="ADAL" clId="{664D986C-1BE0-4216-96AF-5B5CA3B8AF1F}" dt="2023-06-21T16:28:40.384" v="418"/>
            <ac:spMkLst>
              <pc:docMk/>
              <pc:sldMasterMk cId="3517831689" sldId="2147483661"/>
              <pc:sldLayoutMk cId="3629141758" sldId="2147483662"/>
              <ac:spMk id="4" creationId="{56192817-05D3-4967-309F-00EFCE861D93}"/>
            </ac:spMkLst>
          </pc:spChg>
          <pc:spChg chg="del mod">
            <ac:chgData name="Bruna Costa Leite" userId="63be2cea-1826-41b4-96b8-77c37bff977b" providerId="ADAL" clId="{664D986C-1BE0-4216-96AF-5B5CA3B8AF1F}" dt="2023-06-21T16:28:39.934" v="417" actId="478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  <pc:picChg chg="add del mod">
            <ac:chgData name="Bruna Costa Leite" userId="63be2cea-1826-41b4-96b8-77c37bff977b" providerId="ADAL" clId="{664D986C-1BE0-4216-96AF-5B5CA3B8AF1F}" dt="2023-06-21T15:06:44.116" v="274" actId="478"/>
            <ac:picMkLst>
              <pc:docMk/>
              <pc:sldMasterMk cId="3517831689" sldId="2147483661"/>
              <pc:sldLayoutMk cId="3629141758" sldId="2147483662"/>
              <ac:picMk id="3" creationId="{4F88DD56-5E04-6533-D036-E0127812EDDD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2:55.093" v="912"/>
          <pc:sldLayoutMkLst>
            <pc:docMk/>
            <pc:sldMasterMk cId="3517831689" sldId="2147483661"/>
            <pc:sldLayoutMk cId="3438779717" sldId="2147483663"/>
          </pc:sldLayoutMkLst>
          <pc:spChg chg="add mod">
            <ac:chgData name="Bruna Costa Leite" userId="63be2cea-1826-41b4-96b8-77c37bff977b" providerId="ADAL" clId="{664D986C-1BE0-4216-96AF-5B5CA3B8AF1F}" dt="2023-06-21T16:29:12.226" v="426" actId="14100"/>
            <ac:spMkLst>
              <pc:docMk/>
              <pc:sldMasterMk cId="3517831689" sldId="2147483661"/>
              <pc:sldLayoutMk cId="3438779717" sldId="2147483663"/>
              <ac:spMk id="2" creationId="{F4C080A4-D35D-5F65-99B5-90FDE23EE5A5}"/>
            </ac:spMkLst>
          </pc:spChg>
          <pc:spChg chg="add mod">
            <ac:chgData name="Bruna Costa Leite" userId="63be2cea-1826-41b4-96b8-77c37bff977b" providerId="ADAL" clId="{664D986C-1BE0-4216-96AF-5B5CA3B8AF1F}" dt="2023-06-27T18:12:55.093" v="912"/>
            <ac:spMkLst>
              <pc:docMk/>
              <pc:sldMasterMk cId="3517831689" sldId="2147483661"/>
              <pc:sldLayoutMk cId="3438779717" sldId="2147483663"/>
              <ac:spMk id="3" creationId="{ABB9FFF0-F13A-CAEA-EF4D-41CF71A84FB8}"/>
            </ac:spMkLst>
          </pc:spChg>
          <pc:spChg chg="del mod">
            <ac:chgData name="Bruna Costa Leite" userId="63be2cea-1826-41b4-96b8-77c37bff977b" providerId="ADAL" clId="{664D986C-1BE0-4216-96AF-5B5CA3B8AF1F}" dt="2023-06-21T16:29:08.014" v="424" actId="478"/>
            <ac:spMkLst>
              <pc:docMk/>
              <pc:sldMasterMk cId="3517831689" sldId="2147483661"/>
              <pc:sldLayoutMk cId="3438779717" sldId="2147483663"/>
              <ac:spMk id="5" creationId="{7ECA6DF7-CC5B-CA71-4830-1BB70B272A5D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35:46.435" v="199" actId="2696"/>
          <pc:sldLayoutMkLst>
            <pc:docMk/>
            <pc:sldMasterMk cId="3517831689" sldId="2147483661"/>
            <pc:sldLayoutMk cId="4269868141" sldId="2147483671"/>
          </pc:sldLayoutMkLst>
        </pc:sldLayoutChg>
        <pc:sldLayoutChg chg="addSp delSp modSp add mod ord replId modTransition">
          <pc:chgData name="Bruna Costa Leite" userId="63be2cea-1826-41b4-96b8-77c37bff977b" providerId="ADAL" clId="{664D986C-1BE0-4216-96AF-5B5CA3B8AF1F}" dt="2023-06-27T18:12:48.536" v="909"/>
          <pc:sldLayoutMkLst>
            <pc:docMk/>
            <pc:sldMasterMk cId="3517831689" sldId="2147483661"/>
            <pc:sldLayoutMk cId="457262635" sldId="2147483772"/>
          </pc:sldLayoutMkLst>
          <pc:spChg chg="add mod">
            <ac:chgData name="Bruna Costa Leite" userId="63be2cea-1826-41b4-96b8-77c37bff977b" providerId="ADAL" clId="{664D986C-1BE0-4216-96AF-5B5CA3B8AF1F}" dt="2023-06-27T18:12:48.536" v="909"/>
            <ac:spMkLst>
              <pc:docMk/>
              <pc:sldMasterMk cId="3517831689" sldId="2147483661"/>
              <pc:sldLayoutMk cId="457262635" sldId="2147483772"/>
              <ac:spMk id="2" creationId="{3728753B-6332-F540-B3EE-4E546CB54DE9}"/>
            </ac:spMkLst>
          </pc:spChg>
          <pc:spChg chg="del">
            <ac:chgData name="Bruna Costa Leite" userId="63be2cea-1826-41b4-96b8-77c37bff977b" providerId="ADAL" clId="{664D986C-1BE0-4216-96AF-5B5CA3B8AF1F}" dt="2023-06-20T21:19:17.697" v="40" actId="478"/>
            <ac:spMkLst>
              <pc:docMk/>
              <pc:sldMasterMk cId="3517831689" sldId="2147483661"/>
              <pc:sldLayoutMk cId="457262635" sldId="2147483772"/>
              <ac:spMk id="8" creationId="{31642254-5642-45EA-9F9B-CBE779E0BECD}"/>
            </ac:spMkLst>
          </pc:sp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50.618" v="910"/>
          <pc:sldLayoutMkLst>
            <pc:docMk/>
            <pc:sldMasterMk cId="3517831689" sldId="2147483661"/>
            <pc:sldLayoutMk cId="3939394941" sldId="2147483777"/>
          </pc:sldLayoutMkLst>
          <pc:spChg chg="add del mod">
            <ac:chgData name="Bruna Costa Leite" userId="63be2cea-1826-41b4-96b8-77c37bff977b" providerId="ADAL" clId="{664D986C-1BE0-4216-96AF-5B5CA3B8AF1F}" dt="2023-06-21T16:28:27.963" v="414" actId="478"/>
            <ac:spMkLst>
              <pc:docMk/>
              <pc:sldMasterMk cId="3517831689" sldId="2147483661"/>
              <pc:sldLayoutMk cId="3939394941" sldId="2147483777"/>
              <ac:spMk id="3" creationId="{A0CCD5A5-6183-0AD2-F807-8C289AEDCC80}"/>
            </ac:spMkLst>
          </pc:spChg>
          <pc:spChg chg="add mod">
            <ac:chgData name="Bruna Costa Leite" userId="63be2cea-1826-41b4-96b8-77c37bff977b" providerId="ADAL" clId="{664D986C-1BE0-4216-96AF-5B5CA3B8AF1F}" dt="2023-06-27T18:12:50.618" v="910"/>
            <ac:spMkLst>
              <pc:docMk/>
              <pc:sldMasterMk cId="3517831689" sldId="2147483661"/>
              <pc:sldLayoutMk cId="3939394941" sldId="2147483777"/>
              <ac:spMk id="3" creationId="{C13F0E79-5353-82CD-56B7-CE158CBC52A2}"/>
            </ac:spMkLst>
          </pc:spChg>
          <pc:spChg chg="add del mod">
            <ac:chgData name="Bruna Costa Leite" userId="63be2cea-1826-41b4-96b8-77c37bff977b" providerId="ADAL" clId="{664D986C-1BE0-4216-96AF-5B5CA3B8AF1F}" dt="2023-06-21T16:28:26.673" v="413"/>
            <ac:spMkLst>
              <pc:docMk/>
              <pc:sldMasterMk cId="3517831689" sldId="2147483661"/>
              <pc:sldLayoutMk cId="3939394941" sldId="2147483777"/>
              <ac:spMk id="4" creationId="{448FA41F-A2F5-3BD4-2EDC-F549B60A7BBF}"/>
            </ac:spMkLst>
          </pc:spChg>
          <pc:spChg chg="add mod">
            <ac:chgData name="Bruna Costa Leite" userId="63be2cea-1826-41b4-96b8-77c37bff977b" providerId="ADAL" clId="{664D986C-1BE0-4216-96AF-5B5CA3B8AF1F}" dt="2023-06-21T16:28:28.339" v="415"/>
            <ac:spMkLst>
              <pc:docMk/>
              <pc:sldMasterMk cId="3517831689" sldId="2147483661"/>
              <pc:sldLayoutMk cId="3939394941" sldId="2147483777"/>
              <ac:spMk id="5" creationId="{E4E3945F-1197-4D2C-5E9A-69A7E3856E0A}"/>
            </ac:spMkLst>
          </pc:spChg>
          <pc:picChg chg="add mod">
            <ac:chgData name="Bruna Costa Leite" userId="63be2cea-1826-41b4-96b8-77c37bff977b" providerId="ADAL" clId="{664D986C-1BE0-4216-96AF-5B5CA3B8AF1F}" dt="2023-06-21T14:36:06.897" v="201"/>
            <ac:picMkLst>
              <pc:docMk/>
              <pc:sldMasterMk cId="3517831689" sldId="2147483661"/>
              <pc:sldLayoutMk cId="3939394941" sldId="2147483777"/>
              <ac:picMk id="2" creationId="{0AD52BEE-782D-6801-F30F-5E0C25EC7F20}"/>
            </ac:picMkLst>
          </pc:picChg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1T14:25:40.843" v="154" actId="2696"/>
        <pc:sldMasterMkLst>
          <pc:docMk/>
          <pc:sldMasterMk cId="2300641601" sldId="2147483667"/>
        </pc:sldMasterMkLst>
        <pc:spChg chg="add del mod">
          <ac:chgData name="Bruna Costa Leite" userId="63be2cea-1826-41b4-96b8-77c37bff977b" providerId="ADAL" clId="{664D986C-1BE0-4216-96AF-5B5CA3B8AF1F}" dt="2023-06-20T21:12:41.572" v="20"/>
          <ac:spMkLst>
            <pc:docMk/>
            <pc:sldMasterMk cId="2300641601" sldId="2147483667"/>
            <ac:spMk id="2" creationId="{B9BBA65C-DBD5-CF28-5CFB-EECD6F5678BD}"/>
          </ac:spMkLst>
        </pc:spChg>
        <pc:spChg chg="add mod">
          <ac:chgData name="Bruna Costa Leite" userId="63be2cea-1826-41b4-96b8-77c37bff977b" providerId="ADAL" clId="{664D986C-1BE0-4216-96AF-5B5CA3B8AF1F}" dt="2023-06-20T21:12:54.802" v="21"/>
          <ac:spMkLst>
            <pc:docMk/>
            <pc:sldMasterMk cId="2300641601" sldId="2147483667"/>
            <ac:spMk id="6" creationId="{82C550A0-52B0-A196-2425-3A8CA6A4ACE2}"/>
          </ac:spMkLst>
        </pc:spChg>
        <pc:picChg chg="add del mod">
          <ac:chgData name="Bruna Costa Leite" userId="63be2cea-1826-41b4-96b8-77c37bff977b" providerId="ADAL" clId="{664D986C-1BE0-4216-96AF-5B5CA3B8AF1F}" dt="2023-06-20T21:12:41.572" v="20"/>
          <ac:picMkLst>
            <pc:docMk/>
            <pc:sldMasterMk cId="2300641601" sldId="2147483667"/>
            <ac:picMk id="4" creationId="{F39C39E8-8DEA-ACEE-1761-960C7628BC7C}"/>
          </ac:picMkLst>
        </pc:picChg>
        <pc:picChg chg="add mod">
          <ac:chgData name="Bruna Costa Leite" userId="63be2cea-1826-41b4-96b8-77c37bff977b" providerId="ADAL" clId="{664D986C-1BE0-4216-96AF-5B5CA3B8AF1F}" dt="2023-06-20T21:12:54.802" v="21"/>
          <ac:picMkLst>
            <pc:docMk/>
            <pc:sldMasterMk cId="2300641601" sldId="2147483667"/>
            <ac:picMk id="5" creationId="{743E1427-8875-8250-EED5-B648E151792A}"/>
          </ac:picMkLst>
        </pc:picChg>
        <pc:picChg chg="del">
          <ac:chgData name="Bruna Costa Leite" userId="63be2cea-1826-41b4-96b8-77c37bff977b" providerId="ADAL" clId="{664D986C-1BE0-4216-96AF-5B5CA3B8AF1F}" dt="2023-06-20T21:12:38.483" v="17" actId="478"/>
          <ac:picMkLst>
            <pc:docMk/>
            <pc:sldMasterMk cId="2300641601" sldId="2147483667"/>
            <ac:picMk id="15" creationId="{44122DAA-247E-4997-9E16-1148CACC96E8}"/>
          </ac:picMkLst>
        </pc:picChg>
        <pc:picChg chg="del">
          <ac:chgData name="Bruna Costa Leite" userId="63be2cea-1826-41b4-96b8-77c37bff977b" providerId="ADAL" clId="{664D986C-1BE0-4216-96AF-5B5CA3B8AF1F}" dt="2023-06-20T21:12:39.186" v="18" actId="478"/>
          <ac:picMkLst>
            <pc:docMk/>
            <pc:sldMasterMk cId="2300641601" sldId="2147483667"/>
            <ac:picMk id="17" creationId="{75FF379E-8521-4DEC-B6BC-F50CBBB9D0EB}"/>
          </ac:picMkLst>
        </pc:picChg>
        <pc:sldLayoutChg chg="del">
          <pc:chgData name="Bruna Costa Leite" userId="63be2cea-1826-41b4-96b8-77c37bff977b" providerId="ADAL" clId="{664D986C-1BE0-4216-96AF-5B5CA3B8AF1F}" dt="2023-06-21T14:25:40.833" v="153" actId="2696"/>
          <pc:sldLayoutMkLst>
            <pc:docMk/>
            <pc:sldMasterMk cId="2300641601" sldId="2147483667"/>
            <pc:sldLayoutMk cId="3144793798" sldId="2147483668"/>
          </pc:sldLayoutMkLst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0T21:19:05.215" v="37" actId="2696"/>
        <pc:sldMasterMkLst>
          <pc:docMk/>
          <pc:sldMasterMk cId="1368199047" sldId="2147483724"/>
        </pc:sldMasterMkLst>
        <pc:spChg chg="add mod">
          <ac:chgData name="Bruna Costa Leite" userId="63be2cea-1826-41b4-96b8-77c37bff977b" providerId="ADAL" clId="{664D986C-1BE0-4216-96AF-5B5CA3B8AF1F}" dt="2023-06-20T21:12:22.354" v="13"/>
          <ac:spMkLst>
            <pc:docMk/>
            <pc:sldMasterMk cId="1368199047" sldId="2147483724"/>
            <ac:spMk id="2" creationId="{75294898-56F7-A085-D8CE-62091A312093}"/>
          </ac:spMkLst>
        </pc:spChg>
        <pc:picChg chg="del">
          <ac:chgData name="Bruna Costa Leite" userId="63be2cea-1826-41b4-96b8-77c37bff977b" providerId="ADAL" clId="{664D986C-1BE0-4216-96AF-5B5CA3B8AF1F}" dt="2023-06-20T21:12:20.474" v="11" actId="478"/>
          <ac:picMkLst>
            <pc:docMk/>
            <pc:sldMasterMk cId="1368199047" sldId="2147483724"/>
            <ac:picMk id="3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2:21.459" v="12" actId="478"/>
          <ac:picMkLst>
            <pc:docMk/>
            <pc:sldMasterMk cId="1368199047" sldId="2147483724"/>
            <ac:picMk id="4" creationId="{E0A1088A-FD6B-4B11-A658-8CC125654BDF}"/>
          </ac:picMkLst>
        </pc:picChg>
        <pc:picChg chg="add mod">
          <ac:chgData name="Bruna Costa Leite" userId="63be2cea-1826-41b4-96b8-77c37bff977b" providerId="ADAL" clId="{664D986C-1BE0-4216-96AF-5B5CA3B8AF1F}" dt="2023-06-20T21:12:22.354" v="13"/>
          <ac:picMkLst>
            <pc:docMk/>
            <pc:sldMasterMk cId="1368199047" sldId="2147483724"/>
            <ac:picMk id="5" creationId="{2BF77CFF-57A8-F863-01AD-5E48632BA9CC}"/>
          </ac:picMkLst>
        </pc:picChg>
        <pc:sldLayoutChg chg="del">
          <pc:chgData name="Bruna Costa Leite" userId="63be2cea-1826-41b4-96b8-77c37bff977b" providerId="ADAL" clId="{664D986C-1BE0-4216-96AF-5B5CA3B8AF1F}" dt="2023-06-20T21:19:05.212" v="36" actId="2696"/>
          <pc:sldLayoutMkLst>
            <pc:docMk/>
            <pc:sldMasterMk cId="1368199047" sldId="2147483724"/>
            <pc:sldLayoutMk cId="1691811532" sldId="2147483725"/>
          </pc:sldLayoutMkLst>
        </pc:sldLayoutChg>
      </pc:sldMasterChg>
      <pc:sldMasterChg chg="addSp delSp modSp new mod setBg addSldLayout delSldLayout modSldLayout">
        <pc:chgData name="Bruna Costa Leite" userId="63be2cea-1826-41b4-96b8-77c37bff977b" providerId="ADAL" clId="{664D986C-1BE0-4216-96AF-5B5CA3B8AF1F}" dt="2023-06-27T18:24:15.319" v="919" actId="478"/>
        <pc:sldMasterMkLst>
          <pc:docMk/>
          <pc:sldMasterMk cId="3208125308" sldId="2147483775"/>
        </pc:sldMasterMkLst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2" creationId="{4A9C1BF9-22F9-BD0A-4982-EB502BC1EE5F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3" creationId="{9FE37169-083E-E4E3-C9C3-6370047AD629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4" creationId="{76FB14DC-63EA-C76E-3EB9-C53161A9F63E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5" creationId="{BEB1E713-B656-9BBB-40D7-D6101879B447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6" creationId="{0876B3B7-8ABB-A819-6C5D-1DA95393C483}"/>
          </ac:spMkLst>
        </pc:spChg>
        <pc:spChg chg="add mod">
          <ac:chgData name="Bruna Costa Leite" userId="63be2cea-1826-41b4-96b8-77c37bff977b" providerId="ADAL" clId="{664D986C-1BE0-4216-96AF-5B5CA3B8AF1F}" dt="2023-06-21T14:25:52.744" v="168"/>
          <ac:spMkLst>
            <pc:docMk/>
            <pc:sldMasterMk cId="3208125308" sldId="2147483775"/>
            <ac:spMk id="8" creationId="{7658BD6A-3C47-E2DD-7F13-1C5134D6DDED}"/>
          </ac:spMkLst>
        </pc:spChg>
        <pc:spChg chg="add mod">
          <ac:chgData name="Bruna Costa Leite" userId="63be2cea-1826-41b4-96b8-77c37bff977b" providerId="ADAL" clId="{664D986C-1BE0-4216-96AF-5B5CA3B8AF1F}" dt="2023-06-21T14:33:12.224" v="172"/>
          <ac:spMkLst>
            <pc:docMk/>
            <pc:sldMasterMk cId="3208125308" sldId="2147483775"/>
            <ac:spMk id="10" creationId="{51B4C630-61AD-EB7B-0F1D-6A934F7D47B0}"/>
          </ac:spMkLst>
        </pc:spChg>
        <pc:picChg chg="add del mod">
          <ac:chgData name="Bruna Costa Leite" userId="63be2cea-1826-41b4-96b8-77c37bff977b" providerId="ADAL" clId="{664D986C-1BE0-4216-96AF-5B5CA3B8AF1F}" dt="2023-06-21T14:34:02.547" v="182" actId="478"/>
          <ac:picMkLst>
            <pc:docMk/>
            <pc:sldMasterMk cId="3208125308" sldId="2147483775"/>
            <ac:picMk id="7" creationId="{B1EACE4C-439C-24B2-8873-CD3D0124618C}"/>
          </ac:picMkLst>
        </pc:picChg>
        <pc:picChg chg="add mod">
          <ac:chgData name="Bruna Costa Leite" userId="63be2cea-1826-41b4-96b8-77c37bff977b" providerId="ADAL" clId="{664D986C-1BE0-4216-96AF-5B5CA3B8AF1F}" dt="2023-06-21T14:33:12.224" v="172"/>
          <ac:picMkLst>
            <pc:docMk/>
            <pc:sldMasterMk cId="3208125308" sldId="2147483775"/>
            <ac:picMk id="9" creationId="{1ED0681D-3F96-424D-D2C5-31A8CC6A3BBD}"/>
          </ac:picMkLst>
        </pc:picChg>
        <pc:picChg chg="add mod ord">
          <ac:chgData name="Bruna Costa Leite" userId="63be2cea-1826-41b4-96b8-77c37bff977b" providerId="ADAL" clId="{664D986C-1BE0-4216-96AF-5B5CA3B8AF1F}" dt="2023-06-21T14:34:05.341" v="183" actId="14100"/>
          <ac:picMkLst>
            <pc:docMk/>
            <pc:sldMasterMk cId="3208125308" sldId="2147483775"/>
            <ac:picMk id="12" creationId="{569B7033-9390-A4CF-E615-C5BBA5208008}"/>
          </ac:picMkLst>
        </pc:picChg>
        <pc:sldLayoutChg chg="new del replId">
          <pc:chgData name="Bruna Costa Leite" userId="63be2cea-1826-41b4-96b8-77c37bff977b" providerId="ADAL" clId="{664D986C-1BE0-4216-96AF-5B5CA3B8AF1F}" dt="2023-06-21T14:25:48.609" v="156" actId="2696"/>
          <pc:sldLayoutMkLst>
            <pc:docMk/>
            <pc:sldMasterMk cId="3208125308" sldId="2147483775"/>
            <pc:sldLayoutMk cId="4109116191" sldId="2147483776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38" v="157" actId="2696"/>
          <pc:sldLayoutMkLst>
            <pc:docMk/>
            <pc:sldMasterMk cId="3208125308" sldId="2147483775"/>
            <pc:sldLayoutMk cId="82757949" sldId="2147483777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58" v="158" actId="2696"/>
          <pc:sldLayoutMkLst>
            <pc:docMk/>
            <pc:sldMasterMk cId="3208125308" sldId="2147483775"/>
            <pc:sldLayoutMk cId="3130071718" sldId="2147483778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78" v="159" actId="2696"/>
          <pc:sldLayoutMkLst>
            <pc:docMk/>
            <pc:sldMasterMk cId="3208125308" sldId="2147483775"/>
            <pc:sldLayoutMk cId="3471589234" sldId="2147483779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0" actId="2696"/>
          <pc:sldLayoutMkLst>
            <pc:docMk/>
            <pc:sldMasterMk cId="3208125308" sldId="2147483775"/>
            <pc:sldLayoutMk cId="154362527" sldId="2147483780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1" actId="2696"/>
          <pc:sldLayoutMkLst>
            <pc:docMk/>
            <pc:sldMasterMk cId="3208125308" sldId="2147483775"/>
            <pc:sldLayoutMk cId="1190349425" sldId="2147483781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08" v="162" actId="2696"/>
          <pc:sldLayoutMkLst>
            <pc:docMk/>
            <pc:sldMasterMk cId="3208125308" sldId="2147483775"/>
            <pc:sldLayoutMk cId="2498550142" sldId="2147483782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23" v="163" actId="2696"/>
          <pc:sldLayoutMkLst>
            <pc:docMk/>
            <pc:sldMasterMk cId="3208125308" sldId="2147483775"/>
            <pc:sldLayoutMk cId="2994932794" sldId="2147483783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32" v="164" actId="2696"/>
          <pc:sldLayoutMkLst>
            <pc:docMk/>
            <pc:sldMasterMk cId="3208125308" sldId="2147483775"/>
            <pc:sldLayoutMk cId="815127973" sldId="2147483784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43" v="165" actId="2696"/>
          <pc:sldLayoutMkLst>
            <pc:docMk/>
            <pc:sldMasterMk cId="3208125308" sldId="2147483775"/>
            <pc:sldLayoutMk cId="639354926" sldId="2147483785"/>
          </pc:sldLayoutMkLst>
        </pc:sldLayoutChg>
        <pc:sldLayoutChg chg="delSp mod">
          <pc:chgData name="Bruna Costa Leite" userId="63be2cea-1826-41b4-96b8-77c37bff977b" providerId="ADAL" clId="{664D986C-1BE0-4216-96AF-5B5CA3B8AF1F}" dt="2023-06-27T18:24:15.319" v="919" actId="478"/>
          <pc:sldLayoutMkLst>
            <pc:docMk/>
            <pc:sldMasterMk cId="3208125308" sldId="2147483775"/>
            <pc:sldLayoutMk cId="2086664830" sldId="2147483786"/>
          </pc:sldLayoutMkLst>
          <pc:spChg chg="del">
            <ac:chgData name="Bruna Costa Leite" userId="63be2cea-1826-41b4-96b8-77c37bff977b" providerId="ADAL" clId="{664D986C-1BE0-4216-96AF-5B5CA3B8AF1F}" dt="2023-06-27T18:24:13.769" v="918" actId="478"/>
            <ac:spMkLst>
              <pc:docMk/>
              <pc:sldMasterMk cId="3208125308" sldId="2147483775"/>
              <pc:sldLayoutMk cId="2086664830" sldId="2147483786"/>
              <ac:spMk id="2" creationId="{E98B478E-EB7D-1499-C54C-AA8749AEE762}"/>
            </ac:spMkLst>
          </pc:spChg>
          <pc:spChg chg="del">
            <ac:chgData name="Bruna Costa Leite" userId="63be2cea-1826-41b4-96b8-77c37bff977b" providerId="ADAL" clId="{664D986C-1BE0-4216-96AF-5B5CA3B8AF1F}" dt="2023-06-27T18:24:15.319" v="919" actId="478"/>
            <ac:spMkLst>
              <pc:docMk/>
              <pc:sldMasterMk cId="3208125308" sldId="2147483775"/>
              <pc:sldLayoutMk cId="2086664830" sldId="2147483786"/>
              <ac:spMk id="3" creationId="{B2771759-4B37-2966-05E0-F47BC300CDFC}"/>
            </ac:spMkLst>
          </pc:spChg>
        </pc:sldLayoutChg>
        <pc:sldLayoutChg chg="new del replId">
          <pc:chgData name="Bruna Costa Leite" userId="63be2cea-1826-41b4-96b8-77c37bff977b" providerId="ADAL" clId="{664D986C-1BE0-4216-96AF-5B5CA3B8AF1F}" dt="2023-06-21T14:25:48.758" v="166" actId="2696"/>
          <pc:sldLayoutMkLst>
            <pc:docMk/>
            <pc:sldMasterMk cId="3208125308" sldId="2147483775"/>
            <pc:sldLayoutMk cId="4214528695" sldId="2147483786"/>
          </pc:sldLayoutMkLst>
        </pc:sldLayoutChg>
      </pc:sldMasterChg>
      <pc:sldMasterChg chg="addSp delSp modSp add mod setBg modSldLayout">
        <pc:chgData name="Bruna Costa Leite" userId="63be2cea-1826-41b4-96b8-77c37bff977b" providerId="ADAL" clId="{664D986C-1BE0-4216-96AF-5B5CA3B8AF1F}" dt="2023-06-27T18:24:10.246" v="917" actId="478"/>
        <pc:sldMasterMkLst>
          <pc:docMk/>
          <pc:sldMasterMk cId="750276370" sldId="2147483776"/>
        </pc:sldMasterMkLst>
        <pc:spChg chg="add mod">
          <ac:chgData name="Bruna Costa Leite" userId="63be2cea-1826-41b4-96b8-77c37bff977b" providerId="ADAL" clId="{664D986C-1BE0-4216-96AF-5B5CA3B8AF1F}" dt="2023-06-21T14:34:53.517" v="188"/>
          <ac:spMkLst>
            <pc:docMk/>
            <pc:sldMasterMk cId="750276370" sldId="2147483776"/>
            <ac:spMk id="2" creationId="{A82B6152-07C3-83C2-4B13-40C5D69CF12E}"/>
          </ac:spMkLst>
        </pc:spChg>
        <pc:spChg chg="mod">
          <ac:chgData name="Bruna Costa Leite" userId="63be2cea-1826-41b4-96b8-77c37bff977b" providerId="ADAL" clId="{664D986C-1BE0-4216-96AF-5B5CA3B8AF1F}" dt="2023-06-21T14:34:59.994" v="189" actId="207"/>
          <ac:spMkLst>
            <pc:docMk/>
            <pc:sldMasterMk cId="750276370" sldId="2147483776"/>
            <ac:spMk id="8" creationId="{7658BD6A-3C47-E2DD-7F13-1C5134D6DDED}"/>
          </ac:spMkLst>
        </pc:spChg>
        <pc:spChg chg="del">
          <ac:chgData name="Bruna Costa Leite" userId="63be2cea-1826-41b4-96b8-77c37bff977b" providerId="ADAL" clId="{664D986C-1BE0-4216-96AF-5B5CA3B8AF1F}" dt="2023-06-21T14:34:46.360" v="187" actId="478"/>
          <ac:spMkLst>
            <pc:docMk/>
            <pc:sldMasterMk cId="750276370" sldId="2147483776"/>
            <ac:spMk id="10" creationId="{51B4C630-61AD-EB7B-0F1D-6A934F7D47B0}"/>
          </ac:spMkLst>
        </pc:spChg>
        <pc:picChg chg="add mod">
          <ac:chgData name="Bruna Costa Leite" userId="63be2cea-1826-41b4-96b8-77c37bff977b" providerId="ADAL" clId="{664D986C-1BE0-4216-96AF-5B5CA3B8AF1F}" dt="2023-06-21T14:34:53.517" v="188"/>
          <ac:picMkLst>
            <pc:docMk/>
            <pc:sldMasterMk cId="750276370" sldId="2147483776"/>
            <ac:picMk id="3" creationId="{AFE6AD39-3027-332E-A7F1-A0304D283B69}"/>
          </ac:picMkLst>
        </pc:picChg>
        <pc:picChg chg="add mod ord">
          <ac:chgData name="Bruna Costa Leite" userId="63be2cea-1826-41b4-96b8-77c37bff977b" providerId="ADAL" clId="{664D986C-1BE0-4216-96AF-5B5CA3B8AF1F}" dt="2023-06-21T14:35:21.308" v="197" actId="167"/>
          <ac:picMkLst>
            <pc:docMk/>
            <pc:sldMasterMk cId="750276370" sldId="2147483776"/>
            <ac:picMk id="5" creationId="{71944510-3251-976E-0C09-0F72B1F6EE89}"/>
          </ac:picMkLst>
        </pc:picChg>
        <pc:picChg chg="del">
          <ac:chgData name="Bruna Costa Leite" userId="63be2cea-1826-41b4-96b8-77c37bff977b" providerId="ADAL" clId="{664D986C-1BE0-4216-96AF-5B5CA3B8AF1F}" dt="2023-06-21T14:34:44.392" v="186" actId="478"/>
          <ac:picMkLst>
            <pc:docMk/>
            <pc:sldMasterMk cId="750276370" sldId="2147483776"/>
            <ac:picMk id="9" creationId="{1ED0681D-3F96-424D-D2C5-31A8CC6A3BBD}"/>
          </ac:picMkLst>
        </pc:picChg>
        <pc:picChg chg="del">
          <ac:chgData name="Bruna Costa Leite" userId="63be2cea-1826-41b4-96b8-77c37bff977b" providerId="ADAL" clId="{664D986C-1BE0-4216-96AF-5B5CA3B8AF1F}" dt="2023-06-21T14:35:23.459" v="198" actId="478"/>
          <ac:picMkLst>
            <pc:docMk/>
            <pc:sldMasterMk cId="750276370" sldId="2147483776"/>
            <ac:picMk id="12" creationId="{569B7033-9390-A4CF-E615-C5BBA5208008}"/>
          </ac:picMkLst>
        </pc:picChg>
        <pc:sldLayoutChg chg="delSp mod">
          <pc:chgData name="Bruna Costa Leite" userId="63be2cea-1826-41b4-96b8-77c37bff977b" providerId="ADAL" clId="{664D986C-1BE0-4216-96AF-5B5CA3B8AF1F}" dt="2023-06-27T18:24:10.246" v="917" actId="478"/>
          <pc:sldLayoutMkLst>
            <pc:docMk/>
            <pc:sldMasterMk cId="750276370" sldId="2147483776"/>
            <pc:sldLayoutMk cId="2821265835" sldId="2147483785"/>
          </pc:sldLayoutMkLst>
          <pc:spChg chg="del">
            <ac:chgData name="Bruna Costa Leite" userId="63be2cea-1826-41b4-96b8-77c37bff977b" providerId="ADAL" clId="{664D986C-1BE0-4216-96AF-5B5CA3B8AF1F}" dt="2023-06-27T18:24:08.232" v="916" actId="478"/>
            <ac:spMkLst>
              <pc:docMk/>
              <pc:sldMasterMk cId="750276370" sldId="2147483776"/>
              <pc:sldLayoutMk cId="2821265835" sldId="2147483785"/>
              <ac:spMk id="2" creationId="{ECFD213B-97E2-401D-3773-239E8D42BCDC}"/>
            </ac:spMkLst>
          </pc:spChg>
          <pc:spChg chg="del">
            <ac:chgData name="Bruna Costa Leite" userId="63be2cea-1826-41b4-96b8-77c37bff977b" providerId="ADAL" clId="{664D986C-1BE0-4216-96AF-5B5CA3B8AF1F}" dt="2023-06-27T18:24:10.246" v="917" actId="478"/>
            <ac:spMkLst>
              <pc:docMk/>
              <pc:sldMasterMk cId="750276370" sldId="2147483776"/>
              <pc:sldLayoutMk cId="2821265835" sldId="2147483785"/>
              <ac:spMk id="3" creationId="{968864D1-F0E9-523D-4B3C-856BB0F4E433}"/>
            </ac:spMkLst>
          </pc:spChg>
        </pc:sldLayoutChg>
      </pc:sldMasterChg>
    </pc:docChg>
  </pc:docChgLst>
  <pc:docChgLst>
    <pc:chgData name="Robert Marley Ferreira Xavier" userId="S::robert.xavier.pb@compasso.com.br::613b3317-0db3-44dc-b243-f4c891273690" providerId="AD" clId="Web-{C458A55F-D52F-4253-9C1E-F8B73F941C97}"/>
    <pc:docChg chg="sldOrd">
      <pc:chgData name="Robert Marley Ferreira Xavier" userId="S::robert.xavier.pb@compasso.com.br::613b3317-0db3-44dc-b243-f4c891273690" providerId="AD" clId="Web-{C458A55F-D52F-4253-9C1E-F8B73F941C97}" dt="2023-08-14T13:10:45.292" v="1"/>
      <pc:docMkLst>
        <pc:docMk/>
      </pc:docMkLst>
      <pc:sldChg chg="ord">
        <pc:chgData name="Robert Marley Ferreira Xavier" userId="S::robert.xavier.pb@compasso.com.br::613b3317-0db3-44dc-b243-f4c891273690" providerId="AD" clId="Web-{C458A55F-D52F-4253-9C1E-F8B73F941C97}" dt="2023-08-14T13:10:45.292" v="1"/>
        <pc:sldMkLst>
          <pc:docMk/>
          <pc:sldMk cId="3872154046" sldId="259"/>
        </pc:sldMkLst>
      </pc:sldChg>
    </pc:docChg>
  </pc:docChgLst>
  <pc:docChgLst>
    <pc:chgData name="Livia Macieira Sorio" userId="e58a4a94-6daa-417b-b6f3-da2563086586" providerId="ADAL" clId="{6B6D06AB-FD16-47F8-A90B-479B9B397CE1}"/>
    <pc:docChg chg="undo custSel modSld">
      <pc:chgData name="Livia Macieira Sorio" userId="e58a4a94-6daa-417b-b6f3-da2563086586" providerId="ADAL" clId="{6B6D06AB-FD16-47F8-A90B-479B9B397CE1}" dt="2023-06-29T13:10:24.571" v="75" actId="5793"/>
      <pc:docMkLst>
        <pc:docMk/>
      </pc:docMkLst>
      <pc:sldChg chg="modSp mod">
        <pc:chgData name="Livia Macieira Sorio" userId="e58a4a94-6daa-417b-b6f3-da2563086586" providerId="ADAL" clId="{6B6D06AB-FD16-47F8-A90B-479B9B397CE1}" dt="2023-06-29T13:10:24.571" v="75" actId="5793"/>
        <pc:sldMkLst>
          <pc:docMk/>
          <pc:sldMk cId="1125203860" sldId="258"/>
        </pc:sldMkLst>
        <pc:spChg chg="mod">
          <ac:chgData name="Livia Macieira Sorio" userId="e58a4a94-6daa-417b-b6f3-da2563086586" providerId="ADAL" clId="{6B6D06AB-FD16-47F8-A90B-479B9B397CE1}" dt="2023-06-29T13:10:24.571" v="75" actId="5793"/>
          <ac:spMkLst>
            <pc:docMk/>
            <pc:sldMk cId="1125203860" sldId="258"/>
            <ac:spMk id="2" creationId="{C445876A-C736-BF18-C3B3-279EBAF58261}"/>
          </ac:spMkLst>
        </pc:spChg>
        <pc:spChg chg="mod">
          <ac:chgData name="Livia Macieira Sorio" userId="e58a4a94-6daa-417b-b6f3-da2563086586" providerId="ADAL" clId="{6B6D06AB-FD16-47F8-A90B-479B9B397CE1}" dt="2023-06-28T17:05:40.447" v="64" actId="20577"/>
          <ac:spMkLst>
            <pc:docMk/>
            <pc:sldMk cId="1125203860" sldId="258"/>
            <ac:spMk id="3" creationId="{F2107F95-B08F-2A01-8524-520B41F8B903}"/>
          </ac:spMkLst>
        </pc:spChg>
      </pc:sldChg>
    </pc:docChg>
  </pc:docChgLst>
  <pc:docChgLst>
    <pc:chgData name="Marina Fornielles Lemos" userId="S::marina.lemos@compasso.com.br::f9e1c741-8ff6-4667-a987-bb5a037c2135" providerId="AD" clId="Web-{4FEEF166-DA02-E3F7-6E2A-A484B359543B}"/>
    <pc:docChg chg="addSld delSld">
      <pc:chgData name="Marina Fornielles Lemos" userId="S::marina.lemos@compasso.com.br::f9e1c741-8ff6-4667-a987-bb5a037c2135" providerId="AD" clId="Web-{4FEEF166-DA02-E3F7-6E2A-A484B359543B}" dt="2023-06-21T17:01:53.689" v="12"/>
      <pc:docMkLst>
        <pc:docMk/>
      </pc:docMkLst>
      <pc:sldChg chg="del">
        <pc:chgData name="Marina Fornielles Lemos" userId="S::marina.lemos@compasso.com.br::f9e1c741-8ff6-4667-a987-bb5a037c2135" providerId="AD" clId="Web-{4FEEF166-DA02-E3F7-6E2A-A484B359543B}" dt="2023-06-21T17:01:38.720" v="6"/>
        <pc:sldMkLst>
          <pc:docMk/>
          <pc:sldMk cId="603369053" sldId="258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15.328" v="0"/>
        <pc:sldMkLst>
          <pc:docMk/>
          <pc:sldMk cId="1801274469" sldId="260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53.689" v="12"/>
        <pc:sldMkLst>
          <pc:docMk/>
          <pc:sldMk cId="4864761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6.642" v="9"/>
        <pc:sldMkLst>
          <pc:docMk/>
          <pc:sldMk cId="2167366794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51.251" v="11"/>
        <pc:sldMkLst>
          <pc:docMk/>
          <pc:sldMk cId="4007716683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0.282" v="7"/>
        <pc:sldMkLst>
          <pc:docMk/>
          <pc:sldMk cId="40342450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6.719" v="4"/>
        <pc:sldMkLst>
          <pc:docMk/>
          <pc:sldMk cId="613316531" sldId="262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7.345" v="5"/>
        <pc:sldMkLst>
          <pc:docMk/>
          <pc:sldMk cId="1614880656" sldId="263"/>
        </pc:sldMkLst>
      </pc:sldChg>
    </pc:docChg>
  </pc:docChgLst>
  <pc:docChgLst>
    <pc:chgData name="Claudio Gabriel Kosooski" userId="S::claudio.kosooski.pb@compasso.com.br::0b764307-6e3e-47af-832c-c6ff3334c687" providerId="AD" clId="Web-{59CFC6D0-C1FF-21A5-8C4F-6C9A99244FCD}"/>
    <pc:docChg chg="addSld modSld">
      <pc:chgData name="Claudio Gabriel Kosooski" userId="S::claudio.kosooski.pb@compasso.com.br::0b764307-6e3e-47af-832c-c6ff3334c687" providerId="AD" clId="Web-{59CFC6D0-C1FF-21A5-8C4F-6C9A99244FCD}" dt="2023-08-23T20:59:55.057" v="2"/>
      <pc:docMkLst>
        <pc:docMk/>
      </pc:docMkLst>
      <pc:sldChg chg="addSp new">
        <pc:chgData name="Claudio Gabriel Kosooski" userId="S::claudio.kosooski.pb@compasso.com.br::0b764307-6e3e-47af-832c-c6ff3334c687" providerId="AD" clId="Web-{59CFC6D0-C1FF-21A5-8C4F-6C9A99244FCD}" dt="2023-08-23T20:59:55.057" v="2"/>
        <pc:sldMkLst>
          <pc:docMk/>
          <pc:sldMk cId="3001029270" sldId="263"/>
        </pc:sldMkLst>
        <pc:spChg chg="add">
          <ac:chgData name="Claudio Gabriel Kosooski" userId="S::claudio.kosooski.pb@compasso.com.br::0b764307-6e3e-47af-832c-c6ff3334c687" providerId="AD" clId="Web-{59CFC6D0-C1FF-21A5-8C4F-6C9A99244FCD}" dt="2023-08-23T20:59:55.057" v="2"/>
          <ac:spMkLst>
            <pc:docMk/>
            <pc:sldMk cId="3001029270" sldId="263"/>
            <ac:spMk id="3" creationId="{58EE67CC-2C56-E934-510B-586B74C2DB63}"/>
          </ac:spMkLst>
        </pc:spChg>
      </pc:sldChg>
      <pc:sldChg chg="new">
        <pc:chgData name="Claudio Gabriel Kosooski" userId="S::claudio.kosooski.pb@compasso.com.br::0b764307-6e3e-47af-832c-c6ff3334c687" providerId="AD" clId="Web-{59CFC6D0-C1FF-21A5-8C4F-6C9A99244FCD}" dt="2023-08-23T20:59:25.682" v="1"/>
        <pc:sldMkLst>
          <pc:docMk/>
          <pc:sldMk cId="4147476679" sldId="264"/>
        </pc:sldMkLst>
      </pc:sldChg>
    </pc:docChg>
  </pc:docChgLst>
  <pc:docChgLst>
    <pc:chgData name="Marina Fornielles Lemos" userId="S::marina.lemos@compasso.com.br::f9e1c741-8ff6-4667-a987-bb5a037c2135" providerId="AD" clId="Web-{68E94AC4-1AA9-2101-AD6B-CD78E6B21825}"/>
    <pc:docChg chg="addSld delSld">
      <pc:chgData name="Marina Fornielles Lemos" userId="S::marina.lemos@compasso.com.br::f9e1c741-8ff6-4667-a987-bb5a037c2135" providerId="AD" clId="Web-{68E94AC4-1AA9-2101-AD6B-CD78E6B21825}" dt="2023-06-21T17:03:31.929" v="15"/>
      <pc:docMkLst>
        <pc:docMk/>
      </pc:docMkLst>
      <pc:sldChg chg="new del">
        <pc:chgData name="Marina Fornielles Lemos" userId="S::marina.lemos@compasso.com.br::f9e1c741-8ff6-4667-a987-bb5a037c2135" providerId="AD" clId="Web-{68E94AC4-1AA9-2101-AD6B-CD78E6B21825}" dt="2023-06-21T17:03:30.366" v="13"/>
        <pc:sldMkLst>
          <pc:docMk/>
          <pc:sldMk cId="53623227" sldId="262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132" v="14"/>
        <pc:sldMkLst>
          <pc:docMk/>
          <pc:sldMk cId="969127014" sldId="263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741" v="12"/>
        <pc:sldMkLst>
          <pc:docMk/>
          <pc:sldMk cId="3813763657" sldId="264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929" v="15"/>
        <pc:sldMkLst>
          <pc:docMk/>
          <pc:sldMk cId="4118742045" sldId="265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179" v="11"/>
        <pc:sldMkLst>
          <pc:docMk/>
          <pc:sldMk cId="1389104999" sldId="266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7.913" v="10"/>
        <pc:sldMkLst>
          <pc:docMk/>
          <pc:sldMk cId="757424716" sldId="267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6.382" v="9"/>
        <pc:sldMkLst>
          <pc:docMk/>
          <pc:sldMk cId="2494019650" sldId="268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4.398" v="8"/>
        <pc:sldMkLst>
          <pc:docMk/>
          <pc:sldMk cId="2643214101" sldId="269"/>
        </pc:sldMkLst>
      </pc:sldChg>
    </pc:docChg>
  </pc:docChgLst>
  <pc:docChgLst>
    <pc:chgData name="Nicolas Sarturi Magri" userId="S::nicolas.magri.pb@compasso.com.br::222606cf-1b92-48b5-a624-a6d128941169" providerId="AD" clId="Web-{6CCE7E31-9735-E900-51CB-7778B5F6E48C}"/>
    <pc:docChg chg="modSld">
      <pc:chgData name="Nicolas Sarturi Magri" userId="S::nicolas.magri.pb@compasso.com.br::222606cf-1b92-48b5-a624-a6d128941169" providerId="AD" clId="Web-{6CCE7E31-9735-E900-51CB-7778B5F6E48C}" dt="2023-09-18T16:16:33.903" v="2" actId="1076"/>
      <pc:docMkLst>
        <pc:docMk/>
      </pc:docMkLst>
      <pc:sldChg chg="modSp">
        <pc:chgData name="Nicolas Sarturi Magri" userId="S::nicolas.magri.pb@compasso.com.br::222606cf-1b92-48b5-a624-a6d128941169" providerId="AD" clId="Web-{6CCE7E31-9735-E900-51CB-7778B5F6E48C}" dt="2023-09-18T16:16:33.903" v="2" actId="1076"/>
        <pc:sldMkLst>
          <pc:docMk/>
          <pc:sldMk cId="1845793443" sldId="256"/>
        </pc:sldMkLst>
        <pc:picChg chg="mod">
          <ac:chgData name="Nicolas Sarturi Magri" userId="S::nicolas.magri.pb@compasso.com.br::222606cf-1b92-48b5-a624-a6d128941169" providerId="AD" clId="Web-{6CCE7E31-9735-E900-51CB-7778B5F6E48C}" dt="2023-09-18T16:16:33.903" v="2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  <pc:docChgLst>
    <pc:chgData name="Bruna Costa Leite" userId="S::bruna.leite@compasso.com.br::63be2cea-1826-41b4-96b8-77c37bff977b" providerId="AD" clId="Web-{754863B6-3ED2-43CC-EAAF-5EEDF0F59E7D}"/>
    <pc:docChg chg="delSld">
      <pc:chgData name="Bruna Costa Leite" userId="S::bruna.leite@compasso.com.br::63be2cea-1826-41b4-96b8-77c37bff977b" providerId="AD" clId="Web-{754863B6-3ED2-43CC-EAAF-5EEDF0F59E7D}" dt="2023-06-21T16:31:29.977" v="0"/>
      <pc:docMkLst>
        <pc:docMk/>
      </pc:docMkLst>
      <pc:sldChg chg="del">
        <pc:chgData name="Bruna Costa Leite" userId="S::bruna.leite@compasso.com.br::63be2cea-1826-41b4-96b8-77c37bff977b" providerId="AD" clId="Web-{754863B6-3ED2-43CC-EAAF-5EEDF0F59E7D}" dt="2023-06-21T16:31:29.977" v="0"/>
        <pc:sldMkLst>
          <pc:docMk/>
          <pc:sldMk cId="3219536064" sldId="260"/>
        </pc:sldMkLst>
      </pc:sldChg>
    </pc:docChg>
  </pc:docChgLst>
  <pc:docChgLst>
    <pc:chgData name="Gabriel Moreira de Souza" userId="S::gabriel.moreira.pb@compasso.com.br::fa575bc1-cbeb-4cc2-91c5-030bf5244462" providerId="AD" clId="Web-{8FC7F3D4-5CFD-4CC2-BB67-64ECC7B4EC54}"/>
    <pc:docChg chg="modSld">
      <pc:chgData name="Gabriel Moreira de Souza" userId="S::gabriel.moreira.pb@compasso.com.br::fa575bc1-cbeb-4cc2-91c5-030bf5244462" providerId="AD" clId="Web-{8FC7F3D4-5CFD-4CC2-BB67-64ECC7B4EC54}" dt="2023-08-24T19:55:33.465" v="0" actId="1076"/>
      <pc:docMkLst>
        <pc:docMk/>
      </pc:docMkLst>
      <pc:sldChg chg="modSp">
        <pc:chgData name="Gabriel Moreira de Souza" userId="S::gabriel.moreira.pb@compasso.com.br::fa575bc1-cbeb-4cc2-91c5-030bf5244462" providerId="AD" clId="Web-{8FC7F3D4-5CFD-4CC2-BB67-64ECC7B4EC54}" dt="2023-08-24T19:55:33.465" v="0" actId="1076"/>
        <pc:sldMkLst>
          <pc:docMk/>
          <pc:sldMk cId="1845793443" sldId="256"/>
        </pc:sldMkLst>
        <pc:picChg chg="mod">
          <ac:chgData name="Gabriel Moreira de Souza" userId="S::gabriel.moreira.pb@compasso.com.br::fa575bc1-cbeb-4cc2-91c5-030bf5244462" providerId="AD" clId="Web-{8FC7F3D4-5CFD-4CC2-BB67-64ECC7B4EC54}" dt="2023-08-24T19:55:33.465" v="0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14/11/2023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14/11/2023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m.com/01-1h0n25ye1wjxl6p?liv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45876A-C736-BF18-C3B3-279EBAF58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772" y="711445"/>
            <a:ext cx="10544176" cy="1714500"/>
          </a:xfrm>
        </p:spPr>
        <p:txBody>
          <a:bodyPr/>
          <a:lstStyle/>
          <a:p>
            <a:r>
              <a:rPr lang="pt-BR" sz="8800" dirty="0"/>
              <a:t>ATIVIDADE FINAL</a:t>
            </a:r>
          </a:p>
          <a:p>
            <a:r>
              <a:rPr lang="pt-BR" sz="8800" dirty="0"/>
              <a:t>CASE AWS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07F95-B08F-2A01-8524-520B41F8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8890C77-D880-A970-DF0E-40D2C787CB63}"/>
              </a:ext>
            </a:extLst>
          </p:cNvPr>
          <p:cNvSpPr txBox="1"/>
          <p:nvPr/>
        </p:nvSpPr>
        <p:spPr>
          <a:xfrm>
            <a:off x="651641" y="3675184"/>
            <a:ext cx="767861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700" algn="just" rtl="0">
              <a:spcBef>
                <a:spcPts val="1200"/>
              </a:spcBef>
              <a:spcAft>
                <a:spcPts val="0"/>
              </a:spcAft>
            </a:pP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Bolsistas :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Ricardo Machado Nunes </a:t>
            </a:r>
            <a:endParaRPr lang="pt-BR" sz="2400" b="0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pPr indent="12700" algn="just" rtl="0">
              <a:spcBef>
                <a:spcPts val="1200"/>
              </a:spcBef>
              <a:spcAft>
                <a:spcPts val="0"/>
              </a:spcAft>
            </a:pP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                   Thiago Sandre Trevisan</a:t>
            </a:r>
            <a:endParaRPr lang="pt-BR" sz="2400" b="0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pPr indent="12700" algn="just" rtl="0">
              <a:spcBef>
                <a:spcPts val="1200"/>
              </a:spcBef>
              <a:spcAft>
                <a:spcPts val="0"/>
              </a:spcAft>
            </a:pPr>
            <a:br>
              <a:rPr lang="pt-BR" sz="2400" b="0" dirty="0">
                <a:solidFill>
                  <a:schemeClr val="bg1"/>
                </a:solidFill>
                <a:effectLst/>
                <a:latin typeface="Mulish" pitchFamily="2" charset="0"/>
              </a:rPr>
            </a:b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Team : 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PB – FW – A – RG – SB – HA</a:t>
            </a:r>
            <a:endParaRPr lang="pt-BR" sz="2400" b="0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pPr indent="12700" algn="just" rtl="0">
              <a:spcBef>
                <a:spcPts val="1200"/>
              </a:spcBef>
              <a:spcAft>
                <a:spcPts val="0"/>
              </a:spcAft>
            </a:pPr>
            <a:br>
              <a:rPr lang="pt-BR" sz="2400" b="0" dirty="0">
                <a:solidFill>
                  <a:schemeClr val="bg1"/>
                </a:solidFill>
                <a:effectLst/>
                <a:latin typeface="Mulish" pitchFamily="2" charset="0"/>
              </a:rPr>
            </a:br>
            <a:r>
              <a:rPr lang="pt-BR" sz="24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Studio : </a:t>
            </a:r>
            <a:r>
              <a:rPr lang="pt-BR" sz="24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Cloud &amp; </a:t>
            </a:r>
            <a:r>
              <a:rPr lang="pt-BR" sz="2400" b="0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DevSecOps</a:t>
            </a:r>
            <a:endParaRPr lang="pt-BR" sz="2400" b="0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br>
              <a:rPr lang="pt-BR" dirty="0">
                <a:solidFill>
                  <a:schemeClr val="bg1"/>
                </a:solidFill>
                <a:latin typeface="Mulish" pitchFamily="2" charset="0"/>
              </a:rPr>
            </a:br>
            <a:endParaRPr lang="pt-BR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F0301D-C75C-E193-9029-0D5A39EE4A6C}"/>
              </a:ext>
            </a:extLst>
          </p:cNvPr>
          <p:cNvSpPr txBox="1"/>
          <p:nvPr/>
        </p:nvSpPr>
        <p:spPr>
          <a:xfrm>
            <a:off x="996463" y="949569"/>
            <a:ext cx="8487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CONTRATOS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D1EDEC-D0DB-A9A4-8A80-4E056FF15BDD}"/>
              </a:ext>
            </a:extLst>
          </p:cNvPr>
          <p:cNvSpPr txBox="1"/>
          <p:nvPr/>
        </p:nvSpPr>
        <p:spPr>
          <a:xfrm>
            <a:off x="996463" y="1872899"/>
            <a:ext cx="8968153" cy="45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Através de nossa política de serviços, trabalhamos com 2 cenários possíveis: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7D9531-7803-CC84-3A29-B8BD80E8559C}"/>
              </a:ext>
            </a:extLst>
          </p:cNvPr>
          <p:cNvSpPr txBox="1"/>
          <p:nvPr/>
        </p:nvSpPr>
        <p:spPr>
          <a:xfrm>
            <a:off x="6096000" y="2796228"/>
            <a:ext cx="5444359" cy="253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1" i="0" u="sng" strike="noStrike" dirty="0">
                <a:solidFill>
                  <a:schemeClr val="bg1"/>
                </a:solidFill>
                <a:effectLst/>
                <a:latin typeface="Mulish Black" pitchFamily="2" charset="0"/>
              </a:rPr>
              <a:t>Contrato de Hospedagem Gerenciada</a:t>
            </a:r>
          </a:p>
          <a:p>
            <a:pPr algn="just">
              <a:lnSpc>
                <a:spcPct val="150000"/>
              </a:lnSpc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Implantação da estrutura e validação + suporte por tempo determinado + custos de hospedagem. </a:t>
            </a:r>
          </a:p>
          <a:p>
            <a:pPr algn="just">
              <a:lnSpc>
                <a:spcPct val="150000"/>
              </a:lnSpc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highlight>
                  <a:srgbClr val="595959"/>
                </a:highlight>
                <a:latin typeface="Mulish" pitchFamily="2" charset="0"/>
              </a:rPr>
              <a:t>Contrato com prazo mínimo de 2 anos.</a:t>
            </a:r>
          </a:p>
          <a:p>
            <a:pPr algn="just">
              <a:lnSpc>
                <a:spcPct val="150000"/>
              </a:lnSpc>
            </a:pPr>
            <a:endParaRPr lang="pt-BR" sz="1800" b="1" i="0" u="none" strike="noStrike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Valor total: R$  28.500,00 /mês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9665DB9-E2A6-EB1E-22E3-6631AFC28750}"/>
              </a:ext>
            </a:extLst>
          </p:cNvPr>
          <p:cNvSpPr txBox="1"/>
          <p:nvPr/>
        </p:nvSpPr>
        <p:spPr>
          <a:xfrm>
            <a:off x="996463" y="2796228"/>
            <a:ext cx="4467500" cy="253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1" i="0" u="sng" strike="noStrike" dirty="0">
                <a:solidFill>
                  <a:schemeClr val="bg1"/>
                </a:solidFill>
                <a:effectLst/>
                <a:latin typeface="Mulish Black" pitchFamily="2" charset="0"/>
              </a:rPr>
              <a:t>Contrato de Suporte </a:t>
            </a:r>
          </a:p>
          <a:p>
            <a:pPr algn="just">
              <a:lnSpc>
                <a:spcPct val="150000"/>
              </a:lnSpc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Implantação da estrutura e validação + suporte por tempo determinado.</a:t>
            </a:r>
          </a:p>
          <a:p>
            <a:pPr algn="just">
              <a:lnSpc>
                <a:spcPct val="150000"/>
              </a:lnSpc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highlight>
                  <a:srgbClr val="595959"/>
                </a:highlight>
                <a:latin typeface="Mulish" pitchFamily="2" charset="0"/>
              </a:rPr>
              <a:t>Contrato com prazo mínimo de 1 ano. </a:t>
            </a:r>
          </a:p>
          <a:p>
            <a:pPr algn="just">
              <a:lnSpc>
                <a:spcPct val="150000"/>
              </a:lnSpc>
            </a:pPr>
            <a:endParaRPr lang="pt-BR" sz="1800" b="0" i="0" u="none" strike="noStrike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Valor total: R$ 23.300,00 /mês</a:t>
            </a:r>
          </a:p>
        </p:txBody>
      </p:sp>
    </p:spTree>
    <p:extLst>
      <p:ext uri="{BB962C8B-B14F-4D97-AF65-F5344CB8AC3E}">
        <p14:creationId xmlns:p14="http://schemas.microsoft.com/office/powerpoint/2010/main" val="189844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F0301D-C75C-E193-9029-0D5A39EE4A6C}"/>
              </a:ext>
            </a:extLst>
          </p:cNvPr>
          <p:cNvSpPr txBox="1"/>
          <p:nvPr/>
        </p:nvSpPr>
        <p:spPr>
          <a:xfrm>
            <a:off x="996463" y="949569"/>
            <a:ext cx="10543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ulish Black" pitchFamily="2" charset="0"/>
              </a:rPr>
              <a:t>Justifica a escolha pela Hospedagem Gerenciada em virtude do crescimento exponencial de 20% ao mês para os próximos 2 anos.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4B5A64-77D6-0CCF-0346-D232102942A0}"/>
              </a:ext>
            </a:extLst>
          </p:cNvPr>
          <p:cNvSpPr txBox="1"/>
          <p:nvPr/>
        </p:nvSpPr>
        <p:spPr>
          <a:xfrm>
            <a:off x="539262" y="2028445"/>
            <a:ext cx="3956538" cy="4280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Mulish Black" pitchFamily="2" charset="0"/>
              </a:rPr>
              <a:t> </a:t>
            </a:r>
            <a:r>
              <a:rPr lang="pt-BR" sz="1800" i="0" u="none" strike="noStrike" dirty="0">
                <a:solidFill>
                  <a:schemeClr val="bg1"/>
                </a:solidFill>
                <a:effectLst/>
                <a:latin typeface="Mulish "/>
              </a:rPr>
              <a:t>Data		Acessos </a:t>
            </a:r>
          </a:p>
          <a:p>
            <a:pPr algn="just">
              <a:lnSpc>
                <a:spcPct val="150000"/>
              </a:lnSpc>
            </a:pPr>
            <a:r>
              <a:rPr lang="pt-BR" sz="1800" i="0" u="none" strike="noStrike" dirty="0">
                <a:solidFill>
                  <a:schemeClr val="bg1"/>
                </a:solidFill>
                <a:effectLst/>
                <a:latin typeface="Mulish "/>
              </a:rPr>
              <a:t>01/2023		100</a:t>
            </a:r>
          </a:p>
          <a:p>
            <a:pPr algn="just">
              <a:lnSpc>
                <a:spcPct val="150000"/>
              </a:lnSpc>
            </a:pPr>
            <a:r>
              <a:rPr lang="pt-BR" sz="1800" i="0" u="none" strike="noStrike" dirty="0">
                <a:solidFill>
                  <a:schemeClr val="bg1"/>
                </a:solidFill>
                <a:effectLst/>
                <a:latin typeface="Mulish "/>
              </a:rPr>
              <a:t>02/2023 	120</a:t>
            </a:r>
          </a:p>
          <a:p>
            <a:pPr algn="just">
              <a:lnSpc>
                <a:spcPct val="150000"/>
              </a:lnSpc>
            </a:pPr>
            <a:r>
              <a:rPr lang="pt-BR" sz="1800" i="0" u="none" strike="noStrike" dirty="0">
                <a:solidFill>
                  <a:schemeClr val="bg1"/>
                </a:solidFill>
                <a:effectLst/>
                <a:latin typeface="Mulish "/>
              </a:rPr>
              <a:t>......</a:t>
            </a:r>
          </a:p>
          <a:p>
            <a:pPr algn="just">
              <a:lnSpc>
                <a:spcPct val="150000"/>
              </a:lnSpc>
            </a:pPr>
            <a:r>
              <a:rPr lang="pt-BR" sz="1800" i="0" u="none" strike="noStrike" dirty="0">
                <a:solidFill>
                  <a:schemeClr val="bg1"/>
                </a:solidFill>
                <a:effectLst/>
                <a:latin typeface="Mulish "/>
              </a:rPr>
              <a:t>11/2023		6192</a:t>
            </a:r>
          </a:p>
          <a:p>
            <a:pPr algn="just">
              <a:lnSpc>
                <a:spcPct val="150000"/>
              </a:lnSpc>
            </a:pPr>
            <a:r>
              <a:rPr lang="pt-BR" sz="1800" i="0" u="none" strike="noStrike" dirty="0">
                <a:solidFill>
                  <a:schemeClr val="bg1"/>
                </a:solidFill>
                <a:effectLst/>
                <a:latin typeface="Mulish "/>
              </a:rPr>
              <a:t>12/2023		7430</a:t>
            </a:r>
          </a:p>
          <a:p>
            <a:pPr algn="just">
              <a:lnSpc>
                <a:spcPct val="150000"/>
              </a:lnSpc>
            </a:pPr>
            <a:r>
              <a:rPr lang="pt-BR" sz="1800" i="0" u="none" strike="noStrike" dirty="0">
                <a:solidFill>
                  <a:schemeClr val="bg1"/>
                </a:solidFill>
                <a:effectLst/>
                <a:latin typeface="Mulish "/>
              </a:rPr>
              <a:t>01/2024		8916</a:t>
            </a:r>
          </a:p>
          <a:p>
            <a:pPr algn="just">
              <a:lnSpc>
                <a:spcPct val="150000"/>
              </a:lnSpc>
            </a:pPr>
            <a:r>
              <a:rPr lang="pt-BR" sz="1800" i="0" u="none" strike="noStrike" dirty="0">
                <a:solidFill>
                  <a:schemeClr val="bg1"/>
                </a:solidFill>
                <a:effectLst/>
                <a:latin typeface="Mulish "/>
              </a:rPr>
              <a:t>.....</a:t>
            </a:r>
          </a:p>
          <a:p>
            <a:pPr algn="just">
              <a:lnSpc>
                <a:spcPct val="150000"/>
              </a:lnSpc>
            </a:pPr>
            <a:r>
              <a:rPr lang="pt-BR" sz="1800" i="0" u="none" strike="noStrike" dirty="0">
                <a:solidFill>
                  <a:schemeClr val="bg1"/>
                </a:solidFill>
                <a:effectLst/>
                <a:latin typeface="Mulish "/>
              </a:rPr>
              <a:t>11/2024		55207</a:t>
            </a:r>
          </a:p>
          <a:p>
            <a:pPr algn="just">
              <a:lnSpc>
                <a:spcPct val="150000"/>
              </a:lnSpc>
            </a:pPr>
            <a:r>
              <a:rPr lang="pt-BR" sz="2200" b="1" i="0" u="none" strike="noStrike" dirty="0">
                <a:solidFill>
                  <a:schemeClr val="bg1"/>
                </a:solidFill>
                <a:effectLst/>
                <a:latin typeface="Mulish "/>
              </a:rPr>
              <a:t>12/2024	66248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D222543-CA01-9699-E80B-353886D9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410" y="2028445"/>
            <a:ext cx="6139489" cy="406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4CF325-E917-5AA5-354F-5E5924EE3C01}"/>
              </a:ext>
            </a:extLst>
          </p:cNvPr>
          <p:cNvSpPr txBox="1"/>
          <p:nvPr/>
        </p:nvSpPr>
        <p:spPr>
          <a:xfrm>
            <a:off x="5905400" y="6165371"/>
            <a:ext cx="4882661" cy="3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0" i="1" u="sng" strike="noStrike" dirty="0">
                <a:solidFill>
                  <a:schemeClr val="bg1"/>
                </a:solidFill>
                <a:effectLst/>
                <a:latin typeface="Mulish 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https://infogram.com/01-1h0n25ye1wjxl6p?live</a:t>
            </a:r>
            <a:endParaRPr lang="pt-BR" sz="1200" b="1" i="1" u="none" strike="noStrike" dirty="0">
              <a:solidFill>
                <a:schemeClr val="bg1"/>
              </a:solidFill>
              <a:effectLst/>
              <a:latin typeface="Mulish "/>
            </a:endParaRPr>
          </a:p>
        </p:txBody>
      </p:sp>
    </p:spTree>
    <p:extLst>
      <p:ext uri="{BB962C8B-B14F-4D97-AF65-F5344CB8AC3E}">
        <p14:creationId xmlns:p14="http://schemas.microsoft.com/office/powerpoint/2010/main" val="346350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F0301D-C75C-E193-9029-0D5A39EE4A6C}"/>
              </a:ext>
            </a:extLst>
          </p:cNvPr>
          <p:cNvSpPr txBox="1"/>
          <p:nvPr/>
        </p:nvSpPr>
        <p:spPr>
          <a:xfrm>
            <a:off x="621324" y="979632"/>
            <a:ext cx="10543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CRONOGRAMA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4B5A64-77D6-0CCF-0346-D232102942A0}"/>
              </a:ext>
            </a:extLst>
          </p:cNvPr>
          <p:cNvSpPr txBox="1"/>
          <p:nvPr/>
        </p:nvSpPr>
        <p:spPr>
          <a:xfrm>
            <a:off x="621324" y="2031915"/>
            <a:ext cx="11294174" cy="411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200"/>
              </a:spcBef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Sprint 1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- Geral (2 semanas) - Configuração Inicial e Planejamento:</a:t>
            </a:r>
          </a:p>
          <a:p>
            <a:pPr algn="just">
              <a:spcBef>
                <a:spcPts val="200"/>
              </a:spcBef>
            </a:pPr>
            <a:endParaRPr lang="pt-BR" sz="1600" b="1" i="0" u="none" strike="noStrike" dirty="0">
              <a:solidFill>
                <a:schemeClr val="bg1"/>
              </a:solidFill>
              <a:effectLst/>
              <a:latin typeface="Mulish "/>
            </a:endParaRPr>
          </a:p>
          <a:p>
            <a:pPr algn="just">
              <a:spcBef>
                <a:spcPts val="200"/>
              </a:spcBef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Sprint 2 - </a:t>
            </a:r>
            <a:r>
              <a:rPr lang="pt-BR" sz="1600" b="1" i="0" u="none" strike="noStrike" dirty="0">
                <a:effectLst/>
                <a:highlight>
                  <a:srgbClr val="FFFF00"/>
                </a:highlight>
                <a:latin typeface="Mulish "/>
              </a:rPr>
              <a:t>Eng. </a:t>
            </a:r>
            <a:r>
              <a:rPr lang="pt-BR" sz="1600" b="1" i="0" u="none" strike="noStrike" dirty="0" err="1">
                <a:effectLst/>
                <a:highlight>
                  <a:srgbClr val="FFFF00"/>
                </a:highlight>
                <a:latin typeface="Mulish "/>
              </a:rPr>
              <a:t>DevOps</a:t>
            </a:r>
            <a:r>
              <a:rPr lang="pt-BR" sz="1600" b="1" i="0" u="none" strike="noStrike" dirty="0">
                <a:effectLst/>
                <a:highlight>
                  <a:srgbClr val="FFFF00"/>
                </a:highlight>
                <a:latin typeface="Mulish "/>
              </a:rPr>
              <a:t>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(4 semanas) - Configuração de Balanceamento de Carga:</a:t>
            </a:r>
          </a:p>
          <a:p>
            <a:pPr algn="just">
              <a:spcBef>
                <a:spcPts val="200"/>
              </a:spcBef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Sprint 2 -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highlight>
                  <a:srgbClr val="0000FF"/>
                </a:highlight>
                <a:latin typeface="Mulish "/>
              </a:rPr>
              <a:t>Eng. Segurança da Info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.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(3 semanas) - Implementação de Medidas de Segurança de Acesso:</a:t>
            </a:r>
          </a:p>
          <a:p>
            <a:pPr algn="just">
              <a:spcBef>
                <a:spcPts val="200"/>
              </a:spcBef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Sprint 2 -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Mulish "/>
              </a:rPr>
              <a:t>Eng. Banco de Dados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(4 semanas) - Configuração da Infraestrutura de Banco de Dados:</a:t>
            </a:r>
          </a:p>
          <a:p>
            <a:pPr algn="just">
              <a:spcBef>
                <a:spcPts val="200"/>
              </a:spcBef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Sprint 2 -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Mulish "/>
              </a:rPr>
              <a:t>Eng. Aws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(4 semanas) - Refinamento da Infraestrutura:</a:t>
            </a:r>
          </a:p>
          <a:p>
            <a:pPr algn="just">
              <a:spcBef>
                <a:spcPts val="200"/>
              </a:spcBef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Sprint 2 -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Mulish "/>
              </a:rPr>
              <a:t>Eng. de Suporte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Mulish "/>
              </a:rPr>
              <a:t>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(3 semanas) - Preparação para o Crescimento:</a:t>
            </a:r>
          </a:p>
          <a:p>
            <a:pPr algn="just">
              <a:spcBef>
                <a:spcPts val="200"/>
              </a:spcBef>
            </a:pPr>
            <a:endParaRPr lang="pt-BR" sz="1600" b="1" i="0" u="none" strike="noStrike" dirty="0">
              <a:solidFill>
                <a:schemeClr val="bg1"/>
              </a:solidFill>
              <a:effectLst/>
              <a:latin typeface="Mulish "/>
            </a:endParaRPr>
          </a:p>
          <a:p>
            <a:pPr algn="just">
              <a:spcBef>
                <a:spcPts val="200"/>
              </a:spcBef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Sprint 3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-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highlight>
                  <a:srgbClr val="008000"/>
                </a:highlight>
                <a:latin typeface="Mulish "/>
              </a:rPr>
              <a:t>Eng. Banco de Dados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/ </a:t>
            </a:r>
            <a:r>
              <a:rPr lang="pt-BR" sz="1600" b="1" i="0" u="none" strike="noStrike" dirty="0">
                <a:effectLst/>
                <a:highlight>
                  <a:srgbClr val="FFFF00"/>
                </a:highlight>
                <a:latin typeface="Mulish "/>
              </a:rPr>
              <a:t>Eng. </a:t>
            </a:r>
            <a:r>
              <a:rPr lang="pt-BR" sz="1600" b="1" i="0" u="none" strike="noStrike" dirty="0" err="1">
                <a:effectLst/>
                <a:highlight>
                  <a:srgbClr val="FFFF00"/>
                </a:highlight>
                <a:latin typeface="Mulish "/>
              </a:rPr>
              <a:t>DevOps</a:t>
            </a:r>
            <a:r>
              <a:rPr lang="pt-BR" sz="1600" b="1" i="0" u="none" strike="noStrike" dirty="0">
                <a:effectLst/>
                <a:highlight>
                  <a:srgbClr val="FFFF00"/>
                </a:highlight>
                <a:latin typeface="Mulish "/>
              </a:rPr>
              <a:t>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/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Mulish "/>
              </a:rPr>
              <a:t>Eng. de Suporte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(3 semanas) – Acompanhamento e melhorias contínuas:</a:t>
            </a:r>
          </a:p>
          <a:p>
            <a:pPr algn="just">
              <a:spcBef>
                <a:spcPts val="200"/>
              </a:spcBef>
            </a:pPr>
            <a:endParaRPr lang="pt-BR" sz="1600" b="1" i="0" u="none" strike="noStrike" dirty="0">
              <a:solidFill>
                <a:schemeClr val="bg1"/>
              </a:solidFill>
              <a:effectLst/>
              <a:latin typeface="Mulish "/>
            </a:endParaRPr>
          </a:p>
          <a:p>
            <a:pPr algn="just">
              <a:spcBef>
                <a:spcPts val="200"/>
              </a:spcBef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Sprint 4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-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Mulish "/>
              </a:rPr>
              <a:t>Eng. AWS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+ Restante da equipe cfe. necessidade (4 semanas) – Resposta a mudanças e novos requisitos:</a:t>
            </a:r>
          </a:p>
          <a:p>
            <a:pPr algn="just">
              <a:spcBef>
                <a:spcPts val="200"/>
              </a:spcBef>
            </a:pPr>
            <a:endParaRPr lang="pt-BR" sz="1600" b="1" i="0" u="none" strike="noStrike" dirty="0">
              <a:solidFill>
                <a:schemeClr val="bg1"/>
              </a:solidFill>
              <a:effectLst/>
              <a:latin typeface="Mulish "/>
            </a:endParaRPr>
          </a:p>
          <a:p>
            <a:pPr algn="just">
              <a:spcBef>
                <a:spcPts val="200"/>
              </a:spcBef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 "/>
              </a:rPr>
              <a:t>Sprints 5 e 6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- 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highlight>
                  <a:srgbClr val="800080"/>
                </a:highlight>
                <a:latin typeface="Mulish "/>
              </a:rPr>
              <a:t>Eng. de Suporte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+ Restante da equipe cfe. necessidade</a:t>
            </a:r>
          </a:p>
          <a:p>
            <a:pPr algn="just">
              <a:spcBef>
                <a:spcPts val="200"/>
              </a:spcBef>
            </a:pP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 "/>
              </a:rPr>
              <a:t>(2 semanas cada) - Ciclo de melhorias contínuas, crescimento e finalização da documentação:</a:t>
            </a:r>
          </a:p>
        </p:txBody>
      </p:sp>
    </p:spTree>
    <p:extLst>
      <p:ext uri="{BB962C8B-B14F-4D97-AF65-F5344CB8AC3E}">
        <p14:creationId xmlns:p14="http://schemas.microsoft.com/office/powerpoint/2010/main" val="710563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EC9F20-7328-6E1B-BAE7-E468AB88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3" y="996462"/>
            <a:ext cx="1091903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823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40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INTERNA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594A496-5C5D-BECD-E3ED-55429845230B}"/>
              </a:ext>
            </a:extLst>
          </p:cNvPr>
          <p:cNvSpPr txBox="1"/>
          <p:nvPr/>
        </p:nvSpPr>
        <p:spPr>
          <a:xfrm>
            <a:off x="832339" y="2450121"/>
            <a:ext cx="10152184" cy="212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O objetivo deste projeto é garantir que a infraestrutura tecnológica da Fast Engineering S/A possa acomodar o crescimento escalonado de 20% ao mês no tráfego, acessos e compras no ambiente de comércio eletrônico, previsto para o período do presente ano. Este projeto focará em manter a disponibilidade permanente, segurança, persistência de dados, balanceamento de carga com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healthcheck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e implementação de medidas de segurança de acesso.</a:t>
            </a:r>
            <a:endParaRPr lang="pt-BR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109BEF0-D801-5E7F-7D55-107AD8713250}"/>
              </a:ext>
            </a:extLst>
          </p:cNvPr>
          <p:cNvSpPr txBox="1"/>
          <p:nvPr/>
        </p:nvSpPr>
        <p:spPr>
          <a:xfrm>
            <a:off x="832339" y="926123"/>
            <a:ext cx="8487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ESCOPO</a:t>
            </a:r>
          </a:p>
        </p:txBody>
      </p:sp>
    </p:spTree>
    <p:extLst>
      <p:ext uri="{BB962C8B-B14F-4D97-AF65-F5344CB8AC3E}">
        <p14:creationId xmlns:p14="http://schemas.microsoft.com/office/powerpoint/2010/main" val="51158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596F98-7AA3-6512-F447-5BB58B4E6FDD}"/>
              </a:ext>
            </a:extLst>
          </p:cNvPr>
          <p:cNvSpPr txBox="1"/>
          <p:nvPr/>
        </p:nvSpPr>
        <p:spPr>
          <a:xfrm>
            <a:off x="996462" y="2203936"/>
            <a:ext cx="8229599" cy="336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Ambiente cloud: </a:t>
            </a:r>
            <a:r>
              <a:rPr lang="pt-BR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AMAZON </a:t>
            </a:r>
            <a:r>
              <a:rPr lang="pt-BR" b="1" dirty="0" err="1">
                <a:solidFill>
                  <a:schemeClr val="bg1"/>
                </a:solidFill>
                <a:latin typeface="Mulish" pitchFamily="2" charset="0"/>
              </a:rPr>
              <a:t>CloudFormation</a:t>
            </a:r>
            <a:r>
              <a:rPr lang="pt-BR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Banco de Dados PaaS: </a:t>
            </a:r>
            <a:r>
              <a:rPr lang="pt-BR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AMAZON RDS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MultiAZ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: </a:t>
            </a:r>
            <a:r>
              <a:rPr lang="pt-BR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AMAZON AWS MULTI-AZ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Segurança de Backup de Dados: </a:t>
            </a:r>
            <a:r>
              <a:rPr lang="pt-BR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AMAZON S3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Persistência de Dados: </a:t>
            </a:r>
            <a:r>
              <a:rPr lang="pt-BR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AMAZON EFS + AMAZON EKS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Balanceamento de Carga com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Healthcheck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: </a:t>
            </a:r>
            <a:r>
              <a:rPr lang="pt-BR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AMAZON ROUTE 53 + AMAZON CLOUDWATCH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Segurança de Acesso: </a:t>
            </a:r>
            <a:r>
              <a:rPr lang="pt-BR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AMAZON AMI + MFA</a:t>
            </a:r>
            <a:endParaRPr lang="pt-BR" b="1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1DBE32-EB1E-A1EC-A0D2-772D172EEB05}"/>
              </a:ext>
            </a:extLst>
          </p:cNvPr>
          <p:cNvSpPr txBox="1"/>
          <p:nvPr/>
        </p:nvSpPr>
        <p:spPr>
          <a:xfrm>
            <a:off x="996463" y="949569"/>
            <a:ext cx="8487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109026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F0301D-C75C-E193-9029-0D5A39EE4A6C}"/>
              </a:ext>
            </a:extLst>
          </p:cNvPr>
          <p:cNvSpPr txBox="1"/>
          <p:nvPr/>
        </p:nvSpPr>
        <p:spPr>
          <a:xfrm>
            <a:off x="996463" y="949569"/>
            <a:ext cx="8487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ENTREGÁVEIS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D1EDEC-D0DB-A9A4-8A80-4E056FF15BDD}"/>
              </a:ext>
            </a:extLst>
          </p:cNvPr>
          <p:cNvSpPr txBox="1"/>
          <p:nvPr/>
        </p:nvSpPr>
        <p:spPr>
          <a:xfrm>
            <a:off x="890956" y="2168767"/>
            <a:ext cx="6693876" cy="336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394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  Infraestrutura escalável e disponível na AWS;</a:t>
            </a:r>
          </a:p>
          <a:p>
            <a:pPr marL="131394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  Banco de dados PaaS configurado;</a:t>
            </a:r>
          </a:p>
          <a:p>
            <a:pPr marL="131394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  Políticas de backup de dados implementadas;</a:t>
            </a:r>
          </a:p>
          <a:p>
            <a:pPr marL="131394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  Persistência de dados garantida;</a:t>
            </a:r>
          </a:p>
          <a:p>
            <a:pPr marL="131394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  Balanceamento de carga com monitoramento de saúde configurado; </a:t>
            </a:r>
          </a:p>
          <a:p>
            <a:pPr marL="131394" algn="just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 "/>
              </a:rPr>
              <a:t> 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Políticas de segurança rigorosas, com acesso de usuário via bastion host e MFA habilitado em </a:t>
            </a:r>
            <a:r>
              <a:rPr lang="pt-BR" sz="1800" b="0" i="1" u="none" strike="noStrike" dirty="0">
                <a:solidFill>
                  <a:schemeClr val="bg1"/>
                </a:solidFill>
                <a:effectLst/>
                <a:latin typeface="Mulish "/>
              </a:rPr>
              <a:t>backdoor.</a:t>
            </a:r>
            <a:endParaRPr lang="pt-BR" dirty="0">
              <a:solidFill>
                <a:schemeClr val="bg1"/>
              </a:solidFill>
              <a:latin typeface="Mulish "/>
            </a:endParaRPr>
          </a:p>
        </p:txBody>
      </p:sp>
    </p:spTree>
    <p:extLst>
      <p:ext uri="{BB962C8B-B14F-4D97-AF65-F5344CB8AC3E}">
        <p14:creationId xmlns:p14="http://schemas.microsoft.com/office/powerpoint/2010/main" val="331532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F0301D-C75C-E193-9029-0D5A39EE4A6C}"/>
              </a:ext>
            </a:extLst>
          </p:cNvPr>
          <p:cNvSpPr txBox="1"/>
          <p:nvPr/>
        </p:nvSpPr>
        <p:spPr>
          <a:xfrm>
            <a:off x="621324" y="923707"/>
            <a:ext cx="4384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EXCLUSÕES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D1EDEC-D0DB-A9A4-8A80-4E056FF15BDD}"/>
              </a:ext>
            </a:extLst>
          </p:cNvPr>
          <p:cNvSpPr txBox="1"/>
          <p:nvPr/>
        </p:nvSpPr>
        <p:spPr>
          <a:xfrm>
            <a:off x="621324" y="1959355"/>
            <a:ext cx="5064369" cy="295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Em nossa política de serviços, trabalhamos sob a perspectiva de entrega, manutenção e hospedagem da infraestrutura exclusivamente, alterações da aplicação, banco de dados ou quaisquer outras modificações nas tecnologias hospedadas são de responsabilidade do cliente.</a:t>
            </a:r>
            <a:endParaRPr lang="pt-BR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958266-44F7-6B69-84BE-4B15901700F2}"/>
              </a:ext>
            </a:extLst>
          </p:cNvPr>
          <p:cNvSpPr txBox="1"/>
          <p:nvPr/>
        </p:nvSpPr>
        <p:spPr>
          <a:xfrm>
            <a:off x="6260125" y="909568"/>
            <a:ext cx="4729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RESTRIÇÕES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84395C-ABB8-1722-DA89-F688AD128D58}"/>
              </a:ext>
            </a:extLst>
          </p:cNvPr>
          <p:cNvSpPr txBox="1"/>
          <p:nvPr/>
        </p:nvSpPr>
        <p:spPr>
          <a:xfrm>
            <a:off x="6260125" y="1937510"/>
            <a:ext cx="5064369" cy="336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Guiada pela perspectiva visionária da tecnologia, por aderir ao formato de cloud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computing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, as limitações são apenas financeiras por parte da contratante e legais da plataforma AWS e do país no qual estamos registados. Estamos preparados para atender e desenvolver qualquer demanda dentro destes limites. </a:t>
            </a:r>
            <a:endParaRPr lang="pt-BR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24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F0301D-C75C-E193-9029-0D5A39EE4A6C}"/>
              </a:ext>
            </a:extLst>
          </p:cNvPr>
          <p:cNvSpPr txBox="1"/>
          <p:nvPr/>
        </p:nvSpPr>
        <p:spPr>
          <a:xfrm>
            <a:off x="832339" y="961292"/>
            <a:ext cx="8792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CRITÉRIOS DE SUCESSO	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D1EDEC-D0DB-A9A4-8A80-4E056FF15BDD}"/>
              </a:ext>
            </a:extLst>
          </p:cNvPr>
          <p:cNvSpPr txBox="1"/>
          <p:nvPr/>
        </p:nvSpPr>
        <p:spPr>
          <a:xfrm>
            <a:off x="832338" y="2028090"/>
            <a:ext cx="9202615" cy="874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O critério de sucesso principal é a capacidade da infraestrutura de lidar com o crescimento previsto de 20% ao mês, sem degradação significativa do desempenho.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03D06F-9D79-1E06-29E4-21018FDD85B5}"/>
              </a:ext>
            </a:extLst>
          </p:cNvPr>
          <p:cNvSpPr txBox="1"/>
          <p:nvPr/>
        </p:nvSpPr>
        <p:spPr>
          <a:xfrm>
            <a:off x="926124" y="3234950"/>
            <a:ext cx="6693876" cy="2536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Disponibilidade do sistema de 99,9%. (Padrão AWS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);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 "/>
              </a:rPr>
              <a:t>Integridade e confidencialidade dos dados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 "/>
              </a:rPr>
              <a:t>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ecuperação bem-sucedida de dados em caso de falha;</a:t>
            </a:r>
            <a:endParaRPr lang="pt-BR" dirty="0">
              <a:solidFill>
                <a:schemeClr val="bg1"/>
              </a:solidFill>
              <a:latin typeface="Mulish 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ulish "/>
              </a:rPr>
              <a:t>R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esposta eficiente do sistema ao aumento de tráfego; 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 "/>
              </a:rPr>
              <a:t>Ausência de acessos não autorizados e a conformidade com políticas de segurança.</a:t>
            </a:r>
          </a:p>
        </p:txBody>
      </p:sp>
    </p:spTree>
    <p:extLst>
      <p:ext uri="{BB962C8B-B14F-4D97-AF65-F5344CB8AC3E}">
        <p14:creationId xmlns:p14="http://schemas.microsoft.com/office/powerpoint/2010/main" val="373165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F0301D-C75C-E193-9029-0D5A39EE4A6C}"/>
              </a:ext>
            </a:extLst>
          </p:cNvPr>
          <p:cNvSpPr txBox="1"/>
          <p:nvPr/>
        </p:nvSpPr>
        <p:spPr>
          <a:xfrm>
            <a:off x="996463" y="950309"/>
            <a:ext cx="8487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EQUIPE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D1EDEC-D0DB-A9A4-8A80-4E056FF15BDD}"/>
              </a:ext>
            </a:extLst>
          </p:cNvPr>
          <p:cNvSpPr txBox="1"/>
          <p:nvPr/>
        </p:nvSpPr>
        <p:spPr>
          <a:xfrm>
            <a:off x="996463" y="2124539"/>
            <a:ext cx="10679722" cy="378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Mulish Black" pitchFamily="2" charset="0"/>
              </a:rPr>
              <a:t>Engenheiro 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Mulish Black" pitchFamily="2" charset="0"/>
              </a:rPr>
              <a:t>DevOps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: Manutenção do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Kubernetes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, pipelines, integridade do sistema e automação da implantação;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Mulish Black" pitchFamily="2" charset="0"/>
              </a:rPr>
              <a:t>Engenheiro de segurança da informação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: Responsável pela arquitetura e credenciais de acesso a estrutura;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Mulish Black" pitchFamily="2" charset="0"/>
              </a:rPr>
              <a:t>Engenheiro de banco de dados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: Garantia de configuração, segurança e backups dos bancos de dados;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Mulish Black" pitchFamily="2" charset="0"/>
              </a:rPr>
              <a:t>Especialista AWS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: Otimizador da estrutura, com conhecimentos profundos nos serviços; 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Mulish Black" pitchFamily="2" charset="0"/>
              </a:rPr>
              <a:t>Engenheiro de suporte técnico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: Monitoramento e atendimento inicial das demandas dos incidentes.</a:t>
            </a:r>
            <a:endParaRPr lang="pt-BR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9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AA6D03-C0C0-A100-E595-5B7E2708F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F0301D-C75C-E193-9029-0D5A39EE4A6C}"/>
              </a:ext>
            </a:extLst>
          </p:cNvPr>
          <p:cNvSpPr txBox="1"/>
          <p:nvPr/>
        </p:nvSpPr>
        <p:spPr>
          <a:xfrm>
            <a:off x="1570893" y="152400"/>
            <a:ext cx="10070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ARQUITETURA PROPOSTA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C0591F27-EB1A-DA03-BFD5-37D804DD6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6" y="1075730"/>
            <a:ext cx="8534400" cy="539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8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630CA2A-3006-6BB9-B334-A93E6B142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F0301D-C75C-E193-9029-0D5A39EE4A6C}"/>
              </a:ext>
            </a:extLst>
          </p:cNvPr>
          <p:cNvSpPr txBox="1"/>
          <p:nvPr/>
        </p:nvSpPr>
        <p:spPr>
          <a:xfrm>
            <a:off x="529494" y="967234"/>
            <a:ext cx="8487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 Black" pitchFamily="2" charset="0"/>
              </a:rPr>
              <a:t>VALORES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D1EDEC-D0DB-A9A4-8A80-4E056FF15BDD}"/>
              </a:ext>
            </a:extLst>
          </p:cNvPr>
          <p:cNvSpPr txBox="1"/>
          <p:nvPr/>
        </p:nvSpPr>
        <p:spPr>
          <a:xfrm>
            <a:off x="318479" y="2089856"/>
            <a:ext cx="6531706" cy="4111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Amazon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RDS - 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U$$ 510,00 com utilização </a:t>
            </a:r>
            <a:r>
              <a:rPr lang="pt-BR" sz="1600" b="0" i="1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on</a:t>
            </a:r>
            <a:r>
              <a:rPr lang="pt-BR" sz="1600" b="0" i="1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0" i="1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demand</a:t>
            </a:r>
            <a:endParaRPr lang="pt-BR" sz="1600" b="0" i="0" u="none" strike="noStrike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Amazon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CloudFormation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- U$$ 40,00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Mulish" pitchFamily="2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Mulish" pitchFamily="2" charset="0"/>
              </a:rPr>
              <a:t>Amazon</a:t>
            </a:r>
            <a:r>
              <a:rPr lang="pt-BR" sz="1600" b="1" dirty="0">
                <a:solidFill>
                  <a:schemeClr val="bg1"/>
                </a:solidFill>
                <a:latin typeface="Mulish" pitchFamily="2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Mulish" pitchFamily="2" charset="0"/>
              </a:rPr>
              <a:t>CloudWatch</a:t>
            </a:r>
            <a:r>
              <a:rPr lang="pt-BR" sz="1600" b="1" dirty="0">
                <a:solidFill>
                  <a:schemeClr val="bg1"/>
                </a:solidFill>
                <a:latin typeface="Mulish" pitchFamily="2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– U$$ 50,00</a:t>
            </a:r>
            <a:endParaRPr lang="pt-BR" sz="1600" i="0" u="none" strike="noStrike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Amazon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S3 - 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U$$ 40,00 com 1 TB de armazenamento inicial.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Amazon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EFS - 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U$$ 30,00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Amazon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EKS - 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U$$ 73,00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Load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Balancer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 - 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U$$ 82,00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Instância EC2 (unidade) -  U$$ 12,00    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-  t3.micro com uso máximo de 95%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Amazon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Route 53 - 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U$$ 50,00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bg1"/>
                </a:solidFill>
                <a:latin typeface="Mulish" pitchFamily="2" charset="0"/>
              </a:rPr>
              <a:t> </a:t>
            </a:r>
            <a:r>
              <a:rPr lang="pt-BR" sz="1600" b="1" i="0" u="none" strike="noStrike" dirty="0" err="1">
                <a:solidFill>
                  <a:schemeClr val="bg1"/>
                </a:solidFill>
                <a:effectLst/>
                <a:latin typeface="Mulish" pitchFamily="2" charset="0"/>
              </a:rPr>
              <a:t>Amazon</a:t>
            </a:r>
            <a:r>
              <a:rPr lang="pt-BR" sz="1600" b="1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Virtual Private Cloud (VPC) - </a:t>
            </a:r>
            <a:r>
              <a:rPr lang="pt-BR" sz="1600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U$$ 890,00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333AA1D-7762-9E46-1502-FD5F659312F9}"/>
              </a:ext>
            </a:extLst>
          </p:cNvPr>
          <p:cNvSpPr txBox="1"/>
          <p:nvPr/>
        </p:nvSpPr>
        <p:spPr>
          <a:xfrm>
            <a:off x="7268308" y="2069558"/>
            <a:ext cx="4747845" cy="258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U$$ 1.777,00 /mês  -  U$$ 21.324,00 / ano</a:t>
            </a:r>
          </a:p>
          <a:p>
            <a:pPr algn="just">
              <a:lnSpc>
                <a:spcPct val="150000"/>
              </a:lnSpc>
            </a:pPr>
            <a:endParaRPr lang="pt-BR" b="0" i="0" u="none" strike="noStrike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b="0" i="0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 R$ 8.885,00 /mês    -  R$ 106.620,00 / ano</a:t>
            </a:r>
          </a:p>
          <a:p>
            <a:pPr algn="just">
              <a:lnSpc>
                <a:spcPct val="150000"/>
              </a:lnSpc>
            </a:pPr>
            <a:endParaRPr lang="pt-BR" sz="1600" b="0" i="0" u="none" strike="noStrike" dirty="0">
              <a:solidFill>
                <a:schemeClr val="bg1"/>
              </a:solidFill>
              <a:effectLst/>
              <a:latin typeface="Mulish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200" b="0" i="1" u="none" strike="noStrike" dirty="0">
                <a:solidFill>
                  <a:schemeClr val="bg1"/>
                </a:solidFill>
                <a:effectLst/>
                <a:latin typeface="Mulish" pitchFamily="2" charset="0"/>
              </a:rPr>
              <a:t>* Os custos na  AWS são computados em dólares, para conversão consideramos  U$$ 1 = R$ 5</a:t>
            </a:r>
          </a:p>
          <a:p>
            <a:pPr algn="just">
              <a:lnSpc>
                <a:spcPct val="150000"/>
              </a:lnSpc>
            </a:pPr>
            <a:endParaRPr lang="pt-BR" sz="1600" b="0" i="0" u="none" strike="noStrike" dirty="0">
              <a:solidFill>
                <a:schemeClr val="bg1"/>
              </a:solidFill>
              <a:effectLst/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94253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959</Words>
  <Application>Microsoft Office PowerPoint</Application>
  <PresentationFormat>Widescreen</PresentationFormat>
  <Paragraphs>100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14</vt:i4>
      </vt:variant>
    </vt:vector>
  </HeadingPairs>
  <TitlesOfParts>
    <vt:vector size="27" baseType="lpstr">
      <vt:lpstr>Arial</vt:lpstr>
      <vt:lpstr>Calibri</vt:lpstr>
      <vt:lpstr>Mulish</vt:lpstr>
      <vt:lpstr>Mulish </vt:lpstr>
      <vt:lpstr>Mulish Black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Ricardo Machado</cp:lastModifiedBy>
  <cp:revision>19</cp:revision>
  <dcterms:created xsi:type="dcterms:W3CDTF">2021-09-03T17:11:19Z</dcterms:created>
  <dcterms:modified xsi:type="dcterms:W3CDTF">2023-11-14T14:51:07Z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  <property fmtid="{D5CDD505-2E9C-101B-9397-08002B2CF9AE}" pid="15" name="MSIP_Label_defa4170-0d19-0005-0004-bc88714345d2_Enabled">
    <vt:lpwstr>true</vt:lpwstr>
  </property>
  <property fmtid="{D5CDD505-2E9C-101B-9397-08002B2CF9AE}" pid="16" name="MSIP_Label_defa4170-0d19-0005-0004-bc88714345d2_SetDate">
    <vt:lpwstr>2023-11-10T17:33:05Z</vt:lpwstr>
  </property>
  <property fmtid="{D5CDD505-2E9C-101B-9397-08002B2CF9AE}" pid="17" name="MSIP_Label_defa4170-0d19-0005-0004-bc88714345d2_Method">
    <vt:lpwstr>Standard</vt:lpwstr>
  </property>
  <property fmtid="{D5CDD505-2E9C-101B-9397-08002B2CF9AE}" pid="18" name="MSIP_Label_defa4170-0d19-0005-0004-bc88714345d2_Name">
    <vt:lpwstr>defa4170-0d19-0005-0004-bc88714345d2</vt:lpwstr>
  </property>
  <property fmtid="{D5CDD505-2E9C-101B-9397-08002B2CF9AE}" pid="19" name="MSIP_Label_defa4170-0d19-0005-0004-bc88714345d2_SiteId">
    <vt:lpwstr>bf117fbd-bd2c-43cd-a3ae-091ab2472b89</vt:lpwstr>
  </property>
  <property fmtid="{D5CDD505-2E9C-101B-9397-08002B2CF9AE}" pid="20" name="MSIP_Label_defa4170-0d19-0005-0004-bc88714345d2_ActionId">
    <vt:lpwstr>ac8e4de8-2cc1-45f3-a99c-15d43cba23c9</vt:lpwstr>
  </property>
  <property fmtid="{D5CDD505-2E9C-101B-9397-08002B2CF9AE}" pid="21" name="MSIP_Label_defa4170-0d19-0005-0004-bc88714345d2_ContentBits">
    <vt:lpwstr>0</vt:lpwstr>
  </property>
</Properties>
</file>